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61" r:id="rId3"/>
    <p:sldId id="451" r:id="rId4"/>
    <p:sldId id="452" r:id="rId5"/>
    <p:sldId id="453" r:id="rId6"/>
    <p:sldId id="363" r:id="rId7"/>
    <p:sldId id="462" r:id="rId8"/>
    <p:sldId id="386" r:id="rId9"/>
    <p:sldId id="364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58" r:id="rId21"/>
    <p:sldId id="457" r:id="rId22"/>
    <p:sldId id="460" r:id="rId23"/>
    <p:sldId id="459" r:id="rId24"/>
    <p:sldId id="461" r:id="rId25"/>
    <p:sldId id="455" r:id="rId26"/>
    <p:sldId id="454" r:id="rId27"/>
    <p:sldId id="412" r:id="rId28"/>
    <p:sldId id="463" r:id="rId29"/>
    <p:sldId id="464" r:id="rId30"/>
    <p:sldId id="446" r:id="rId31"/>
    <p:sldId id="465" r:id="rId32"/>
    <p:sldId id="466" r:id="rId33"/>
    <p:sldId id="468" r:id="rId34"/>
    <p:sldId id="467" r:id="rId35"/>
    <p:sldId id="391" r:id="rId36"/>
    <p:sldId id="27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166"/>
    <a:srgbClr val="FFFFFF"/>
    <a:srgbClr val="0E7DE2"/>
    <a:srgbClr val="A9ECF1"/>
    <a:srgbClr val="F8F8F8"/>
    <a:srgbClr val="FAC6E1"/>
    <a:srgbClr val="000000"/>
    <a:srgbClr val="EC8FA6"/>
    <a:srgbClr val="FF0000"/>
    <a:srgbClr val="24C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9859" autoAdjust="0"/>
  </p:normalViewPr>
  <p:slideViewPr>
    <p:cSldViewPr snapToGrid="0">
      <p:cViewPr varScale="1">
        <p:scale>
          <a:sx n="70" d="100"/>
          <a:sy n="70" d="100"/>
        </p:scale>
        <p:origin x="1166" y="43"/>
      </p:cViewPr>
      <p:guideLst/>
    </p:cSldViewPr>
  </p:slideViewPr>
  <p:outlineViewPr>
    <p:cViewPr>
      <p:scale>
        <a:sx n="33" d="100"/>
        <a:sy n="33" d="100"/>
      </p:scale>
      <p:origin x="0" y="-605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貫宇 盛" userId="7f0509586905b771" providerId="LiveId" clId="{5E34943A-2450-4102-8F25-89642ECD103B}"/>
    <pc:docChg chg="undo custSel addSld delSld modSld sldOrd">
      <pc:chgData name="貫宇 盛" userId="7f0509586905b771" providerId="LiveId" clId="{5E34943A-2450-4102-8F25-89642ECD103B}" dt="2020-09-13T18:46:52.299" v="1918"/>
      <pc:docMkLst>
        <pc:docMk/>
      </pc:docMkLst>
      <pc:sldChg chg="modSp">
        <pc:chgData name="貫宇 盛" userId="7f0509586905b771" providerId="LiveId" clId="{5E34943A-2450-4102-8F25-89642ECD103B}" dt="2020-09-13T12:42:42.283" v="3" actId="20577"/>
        <pc:sldMkLst>
          <pc:docMk/>
          <pc:sldMk cId="3164671205" sldId="256"/>
        </pc:sldMkLst>
        <pc:spChg chg="mod">
          <ac:chgData name="貫宇 盛" userId="7f0509586905b771" providerId="LiveId" clId="{5E34943A-2450-4102-8F25-89642ECD103B}" dt="2020-09-13T12:42:42.283" v="3" actId="20577"/>
          <ac:spMkLst>
            <pc:docMk/>
            <pc:sldMk cId="3164671205" sldId="256"/>
            <ac:spMk id="2" creationId="{DA527F48-0C28-408F-82CD-ED0ED8BC3C98}"/>
          </ac:spMkLst>
        </pc:spChg>
      </pc:sldChg>
      <pc:sldChg chg="modSp del">
        <pc:chgData name="貫宇 盛" userId="7f0509586905b771" providerId="LiveId" clId="{5E34943A-2450-4102-8F25-89642ECD103B}" dt="2020-09-13T13:12:51.147" v="206" actId="2696"/>
        <pc:sldMkLst>
          <pc:docMk/>
          <pc:sldMk cId="340564455" sldId="314"/>
        </pc:sldMkLst>
        <pc:spChg chg="mod">
          <ac:chgData name="貫宇 盛" userId="7f0509586905b771" providerId="LiveId" clId="{5E34943A-2450-4102-8F25-89642ECD103B}" dt="2020-09-13T13:05:05.888" v="139" actId="1076"/>
          <ac:spMkLst>
            <pc:docMk/>
            <pc:sldMk cId="340564455" sldId="314"/>
            <ac:spMk id="23" creationId="{44B16541-12DA-45D7-BC37-1B5E6A38992C}"/>
          </ac:spMkLst>
        </pc:spChg>
      </pc:sldChg>
      <pc:sldChg chg="addSp delSp modSp">
        <pc:chgData name="貫宇 盛" userId="7f0509586905b771" providerId="LiveId" clId="{5E34943A-2450-4102-8F25-89642ECD103B}" dt="2020-09-13T13:41:56.745" v="438" actId="1076"/>
        <pc:sldMkLst>
          <pc:docMk/>
          <pc:sldMk cId="2147628232" sldId="364"/>
        </pc:sldMkLst>
        <pc:spChg chg="add mod">
          <ac:chgData name="貫宇 盛" userId="7f0509586905b771" providerId="LiveId" clId="{5E34943A-2450-4102-8F25-89642ECD103B}" dt="2020-09-13T13:41:56.745" v="438" actId="1076"/>
          <ac:spMkLst>
            <pc:docMk/>
            <pc:sldMk cId="2147628232" sldId="364"/>
            <ac:spMk id="6" creationId="{ABA9046E-C2D3-4F01-965C-718EFEEE787E}"/>
          </ac:spMkLst>
        </pc:spChg>
        <pc:grpChg chg="del">
          <ac:chgData name="貫宇 盛" userId="7f0509586905b771" providerId="LiveId" clId="{5E34943A-2450-4102-8F25-89642ECD103B}" dt="2020-09-13T13:39:04.187" v="346" actId="478"/>
          <ac:grpSpMkLst>
            <pc:docMk/>
            <pc:sldMk cId="2147628232" sldId="364"/>
            <ac:grpSpMk id="3" creationId="{523212FD-CAD3-4F48-B717-1A07F845859A}"/>
          </ac:grpSpMkLst>
        </pc:grpChg>
        <pc:picChg chg="add mod">
          <ac:chgData name="貫宇 盛" userId="7f0509586905b771" providerId="LiveId" clId="{5E34943A-2450-4102-8F25-89642ECD103B}" dt="2020-09-13T13:39:37.827" v="351" actId="1076"/>
          <ac:picMkLst>
            <pc:docMk/>
            <pc:sldMk cId="2147628232" sldId="364"/>
            <ac:picMk id="4" creationId="{8D22D373-373C-4889-8D6F-CD3CDA8DA240}"/>
          </ac:picMkLst>
        </pc:picChg>
        <pc:picChg chg="del">
          <ac:chgData name="貫宇 盛" userId="7f0509586905b771" providerId="LiveId" clId="{5E34943A-2450-4102-8F25-89642ECD103B}" dt="2020-09-13T13:39:02.665" v="344" actId="478"/>
          <ac:picMkLst>
            <pc:docMk/>
            <pc:sldMk cId="2147628232" sldId="364"/>
            <ac:picMk id="11" creationId="{FB59942B-F2DB-4003-BE58-E0B21CCEB8CB}"/>
          </ac:picMkLst>
        </pc:picChg>
        <pc:picChg chg="del">
          <ac:chgData name="貫宇 盛" userId="7f0509586905b771" providerId="LiveId" clId="{5E34943A-2450-4102-8F25-89642ECD103B}" dt="2020-09-13T13:39:03.298" v="345" actId="478"/>
          <ac:picMkLst>
            <pc:docMk/>
            <pc:sldMk cId="2147628232" sldId="364"/>
            <ac:picMk id="12" creationId="{F6C0893E-04AB-43DC-84AD-61FA22635BCF}"/>
          </ac:picMkLst>
        </pc:picChg>
      </pc:sldChg>
      <pc:sldChg chg="addSp delSp modSp delAnim">
        <pc:chgData name="貫宇 盛" userId="7f0509586905b771" providerId="LiveId" clId="{5E34943A-2450-4102-8F25-89642ECD103B}" dt="2020-09-13T13:38:22.537" v="342" actId="108"/>
        <pc:sldMkLst>
          <pc:docMk/>
          <pc:sldMk cId="711622835" sldId="386"/>
        </pc:sldMkLst>
        <pc:spChg chg="mod">
          <ac:chgData name="貫宇 盛" userId="7f0509586905b771" providerId="LiveId" clId="{5E34943A-2450-4102-8F25-89642ECD103B}" dt="2020-09-13T13:29:10.735" v="286" actId="2710"/>
          <ac:spMkLst>
            <pc:docMk/>
            <pc:sldMk cId="711622835" sldId="386"/>
            <ac:spMk id="2" creationId="{873F9B37-F0AB-4009-B75B-BFAFA0E4E7DD}"/>
          </ac:spMkLst>
        </pc:spChg>
        <pc:spChg chg="del">
          <ac:chgData name="貫宇 盛" userId="7f0509586905b771" providerId="LiveId" clId="{5E34943A-2450-4102-8F25-89642ECD103B}" dt="2020-09-13T13:22:10.803" v="242" actId="478"/>
          <ac:spMkLst>
            <pc:docMk/>
            <pc:sldMk cId="711622835" sldId="386"/>
            <ac:spMk id="3" creationId="{537E080F-F6FD-484D-92F6-B5348CD2B0BB}"/>
          </ac:spMkLst>
        </pc:spChg>
        <pc:spChg chg="del">
          <ac:chgData name="貫宇 盛" userId="7f0509586905b771" providerId="LiveId" clId="{5E34943A-2450-4102-8F25-89642ECD103B}" dt="2020-09-13T13:22:10.803" v="242" actId="478"/>
          <ac:spMkLst>
            <pc:docMk/>
            <pc:sldMk cId="711622835" sldId="386"/>
            <ac:spMk id="4" creationId="{9B6AECD0-2CF7-44B4-978F-46EF55FD585B}"/>
          </ac:spMkLst>
        </pc:spChg>
        <pc:spChg chg="mod">
          <ac:chgData name="貫宇 盛" userId="7f0509586905b771" providerId="LiveId" clId="{5E34943A-2450-4102-8F25-89642ECD103B}" dt="2020-09-13T13:20:46.770" v="241" actId="20577"/>
          <ac:spMkLst>
            <pc:docMk/>
            <pc:sldMk cId="711622835" sldId="386"/>
            <ac:spMk id="9" creationId="{55BD4D86-2897-4C04-BB16-1A9A39157B3A}"/>
          </ac:spMkLst>
        </pc:spChg>
        <pc:spChg chg="del">
          <ac:chgData name="貫宇 盛" userId="7f0509586905b771" providerId="LiveId" clId="{5E34943A-2450-4102-8F25-89642ECD103B}" dt="2020-09-13T13:22:10.803" v="242" actId="478"/>
          <ac:spMkLst>
            <pc:docMk/>
            <pc:sldMk cId="711622835" sldId="386"/>
            <ac:spMk id="10" creationId="{72D4553D-6A26-493F-B8C8-509965E4904A}"/>
          </ac:spMkLst>
        </pc:spChg>
        <pc:spChg chg="add mod">
          <ac:chgData name="貫宇 盛" userId="7f0509586905b771" providerId="LiveId" clId="{5E34943A-2450-4102-8F25-89642ECD103B}" dt="2020-09-13T13:38:22.537" v="342" actId="108"/>
          <ac:spMkLst>
            <pc:docMk/>
            <pc:sldMk cId="711622835" sldId="386"/>
            <ac:spMk id="11" creationId="{4E36AC15-3223-4BC2-99D2-6726B21DAE3D}"/>
          </ac:spMkLst>
        </pc:spChg>
        <pc:spChg chg="del">
          <ac:chgData name="貫宇 盛" userId="7f0509586905b771" providerId="LiveId" clId="{5E34943A-2450-4102-8F25-89642ECD103B}" dt="2020-09-13T13:31:30.954" v="288" actId="478"/>
          <ac:spMkLst>
            <pc:docMk/>
            <pc:sldMk cId="711622835" sldId="386"/>
            <ac:spMk id="17" creationId="{0C41875D-9CC3-4CF3-97B6-4FD8F0B25291}"/>
          </ac:spMkLst>
        </pc:spChg>
        <pc:picChg chg="del">
          <ac:chgData name="貫宇 盛" userId="7f0509586905b771" providerId="LiveId" clId="{5E34943A-2450-4102-8F25-89642ECD103B}" dt="2020-09-13T13:31:28.782" v="287" actId="478"/>
          <ac:picMkLst>
            <pc:docMk/>
            <pc:sldMk cId="711622835" sldId="386"/>
            <ac:picMk id="12" creationId="{171F08FC-1D59-43BC-8735-442518990212}"/>
          </ac:picMkLst>
        </pc:picChg>
      </pc:sldChg>
      <pc:sldChg chg="del">
        <pc:chgData name="貫宇 盛" userId="7f0509586905b771" providerId="LiveId" clId="{5E34943A-2450-4102-8F25-89642ECD103B}" dt="2020-09-13T13:12:54.384" v="208" actId="2696"/>
        <pc:sldMkLst>
          <pc:docMk/>
          <pc:sldMk cId="3840648937" sldId="397"/>
        </pc:sldMkLst>
      </pc:sldChg>
      <pc:sldChg chg="del">
        <pc:chgData name="貫宇 盛" userId="7f0509586905b771" providerId="LiveId" clId="{5E34943A-2450-4102-8F25-89642ECD103B}" dt="2020-09-13T13:38:59.721" v="343" actId="2696"/>
        <pc:sldMkLst>
          <pc:docMk/>
          <pc:sldMk cId="3902594602" sldId="402"/>
        </pc:sldMkLst>
      </pc:sldChg>
      <pc:sldChg chg="del">
        <pc:chgData name="貫宇 盛" userId="7f0509586905b771" providerId="LiveId" clId="{5E34943A-2450-4102-8F25-89642ECD103B}" dt="2020-09-13T18:41:38.883" v="1880" actId="2696"/>
        <pc:sldMkLst>
          <pc:docMk/>
          <pc:sldMk cId="235954336" sldId="418"/>
        </pc:sldMkLst>
      </pc:sldChg>
      <pc:sldChg chg="del">
        <pc:chgData name="貫宇 盛" userId="7f0509586905b771" providerId="LiveId" clId="{5E34943A-2450-4102-8F25-89642ECD103B}" dt="2020-09-13T13:12:53.498" v="207" actId="2696"/>
        <pc:sldMkLst>
          <pc:docMk/>
          <pc:sldMk cId="2496314035" sldId="428"/>
        </pc:sldMkLst>
      </pc:sldChg>
      <pc:sldChg chg="del">
        <pc:chgData name="貫宇 盛" userId="7f0509586905b771" providerId="LiveId" clId="{5E34943A-2450-4102-8F25-89642ECD103B}" dt="2020-09-13T13:49:45.258" v="440" actId="2696"/>
        <pc:sldMkLst>
          <pc:docMk/>
          <pc:sldMk cId="3186674401" sldId="432"/>
        </pc:sldMkLst>
      </pc:sldChg>
      <pc:sldChg chg="delSp modSp delAnim">
        <pc:chgData name="貫宇 盛" userId="7f0509586905b771" providerId="LiveId" clId="{5E34943A-2450-4102-8F25-89642ECD103B}" dt="2020-09-13T13:50:38.058" v="456" actId="1076"/>
        <pc:sldMkLst>
          <pc:docMk/>
          <pc:sldMk cId="460022254" sldId="433"/>
        </pc:sldMkLst>
        <pc:spChg chg="mod topLvl">
          <ac:chgData name="貫宇 盛" userId="7f0509586905b771" providerId="LiveId" clId="{5E34943A-2450-4102-8F25-89642ECD103B}" dt="2020-09-13T13:50:33.960" v="455" actId="1076"/>
          <ac:spMkLst>
            <pc:docMk/>
            <pc:sldMk cId="460022254" sldId="433"/>
            <ac:spMk id="222" creationId="{DDA23562-77A6-4B61-8EF3-CC93F396EB89}"/>
          </ac:spMkLst>
        </pc:spChg>
        <pc:spChg chg="del">
          <ac:chgData name="貫宇 盛" userId="7f0509586905b771" providerId="LiveId" clId="{5E34943A-2450-4102-8F25-89642ECD103B}" dt="2020-09-13T13:50:05.407" v="443" actId="478"/>
          <ac:spMkLst>
            <pc:docMk/>
            <pc:sldMk cId="460022254" sldId="433"/>
            <ac:spMk id="223" creationId="{C654A46A-796C-4FC1-90FE-390AA86240A5}"/>
          </ac:spMkLst>
        </pc:spChg>
        <pc:spChg chg="del topLvl">
          <ac:chgData name="貫宇 盛" userId="7f0509586905b771" providerId="LiveId" clId="{5E34943A-2450-4102-8F25-89642ECD103B}" dt="2020-09-13T13:50:06.839" v="444" actId="478"/>
          <ac:spMkLst>
            <pc:docMk/>
            <pc:sldMk cId="460022254" sldId="433"/>
            <ac:spMk id="225" creationId="{C748AF7D-6659-477E-91B2-E98FC625B097}"/>
          </ac:spMkLst>
        </pc:spChg>
        <pc:spChg chg="mod topLvl">
          <ac:chgData name="貫宇 盛" userId="7f0509586905b771" providerId="LiveId" clId="{5E34943A-2450-4102-8F25-89642ECD103B}" dt="2020-09-13T13:50:33.960" v="455" actId="1076"/>
          <ac:spMkLst>
            <pc:docMk/>
            <pc:sldMk cId="460022254" sldId="433"/>
            <ac:spMk id="227" creationId="{B676A0C0-B6B1-4EF4-B567-ABD526361D76}"/>
          </ac:spMkLst>
        </pc:spChg>
        <pc:spChg chg="del">
          <ac:chgData name="貫宇 盛" userId="7f0509586905b771" providerId="LiveId" clId="{5E34943A-2450-4102-8F25-89642ECD103B}" dt="2020-09-13T13:50:08.488" v="445" actId="478"/>
          <ac:spMkLst>
            <pc:docMk/>
            <pc:sldMk cId="460022254" sldId="433"/>
            <ac:spMk id="228" creationId="{BCA811B7-6AC0-43D3-B249-9DBAE7A04905}"/>
          </ac:spMkLst>
        </pc:spChg>
        <pc:spChg chg="del">
          <ac:chgData name="貫宇 盛" userId="7f0509586905b771" providerId="LiveId" clId="{5E34943A-2450-4102-8F25-89642ECD103B}" dt="2020-09-13T13:50:10.552" v="446" actId="478"/>
          <ac:spMkLst>
            <pc:docMk/>
            <pc:sldMk cId="460022254" sldId="433"/>
            <ac:spMk id="230" creationId="{121B3CAA-8E89-4F88-AA79-7DBCAD755DAF}"/>
          </ac:spMkLst>
        </pc:spChg>
        <pc:spChg chg="del">
          <ac:chgData name="貫宇 盛" userId="7f0509586905b771" providerId="LiveId" clId="{5E34943A-2450-4102-8F25-89642ECD103B}" dt="2020-09-13T13:50:17.681" v="449" actId="478"/>
          <ac:spMkLst>
            <pc:docMk/>
            <pc:sldMk cId="460022254" sldId="433"/>
            <ac:spMk id="232" creationId="{A9B43F76-20D4-4B4B-9F2A-B3B9B6D1817A}"/>
          </ac:spMkLst>
        </pc:spChg>
        <pc:spChg chg="mod topLvl">
          <ac:chgData name="貫宇 盛" userId="7f0509586905b771" providerId="LiveId" clId="{5E34943A-2450-4102-8F25-89642ECD103B}" dt="2020-09-13T13:50:33.960" v="455" actId="1076"/>
          <ac:spMkLst>
            <pc:docMk/>
            <pc:sldMk cId="460022254" sldId="433"/>
            <ac:spMk id="234" creationId="{2F113492-0A9B-4AD4-ADD1-0AEE6D5AE8CE}"/>
          </ac:spMkLst>
        </pc:spChg>
        <pc:spChg chg="del">
          <ac:chgData name="貫宇 盛" userId="7f0509586905b771" providerId="LiveId" clId="{5E34943A-2450-4102-8F25-89642ECD103B}" dt="2020-09-13T13:50:14.607" v="448" actId="478"/>
          <ac:spMkLst>
            <pc:docMk/>
            <pc:sldMk cId="460022254" sldId="433"/>
            <ac:spMk id="235" creationId="{3549D5CC-8A39-4AF3-A2F3-E424F66103CB}"/>
          </ac:spMkLst>
        </pc:spChg>
        <pc:spChg chg="del topLvl">
          <ac:chgData name="貫宇 盛" userId="7f0509586905b771" providerId="LiveId" clId="{5E34943A-2450-4102-8F25-89642ECD103B}" dt="2020-09-13T13:50:28.924" v="454" actId="478"/>
          <ac:spMkLst>
            <pc:docMk/>
            <pc:sldMk cId="460022254" sldId="433"/>
            <ac:spMk id="237" creationId="{487F034F-7D13-4B8B-8E1F-1EEAC34EDD65}"/>
          </ac:spMkLst>
        </pc:spChg>
        <pc:spChg chg="mod topLvl">
          <ac:chgData name="貫宇 盛" userId="7f0509586905b771" providerId="LiveId" clId="{5E34943A-2450-4102-8F25-89642ECD103B}" dt="2020-09-13T13:50:33.960" v="455" actId="1076"/>
          <ac:spMkLst>
            <pc:docMk/>
            <pc:sldMk cId="460022254" sldId="433"/>
            <ac:spMk id="239" creationId="{0FAD269C-3C38-46E9-83AB-F715720E16C8}"/>
          </ac:spMkLst>
        </pc:spChg>
        <pc:spChg chg="del mod">
          <ac:chgData name="貫宇 盛" userId="7f0509586905b771" providerId="LiveId" clId="{5E34943A-2450-4102-8F25-89642ECD103B}" dt="2020-09-13T13:50:22.920" v="452" actId="478"/>
          <ac:spMkLst>
            <pc:docMk/>
            <pc:sldMk cId="460022254" sldId="433"/>
            <ac:spMk id="240" creationId="{BF646B87-7ED6-4F2A-B7D0-B503AF5B5539}"/>
          </ac:spMkLst>
        </pc:spChg>
        <pc:spChg chg="mod">
          <ac:chgData name="貫宇 盛" userId="7f0509586905b771" providerId="LiveId" clId="{5E34943A-2450-4102-8F25-89642ECD103B}" dt="2020-09-13T13:50:33.960" v="455" actId="1076"/>
          <ac:spMkLst>
            <pc:docMk/>
            <pc:sldMk cId="460022254" sldId="433"/>
            <ac:spMk id="285" creationId="{F5F0836A-B0D9-4750-8FAC-C0D18DAA3FAA}"/>
          </ac:spMkLst>
        </pc:spChg>
        <pc:spChg chg="mod">
          <ac:chgData name="貫宇 盛" userId="7f0509586905b771" providerId="LiveId" clId="{5E34943A-2450-4102-8F25-89642ECD103B}" dt="2020-09-13T13:50:33.960" v="455" actId="1076"/>
          <ac:spMkLst>
            <pc:docMk/>
            <pc:sldMk cId="460022254" sldId="433"/>
            <ac:spMk id="286" creationId="{E9B398B6-C2E7-4AB5-AC0C-0B81E43555E8}"/>
          </ac:spMkLst>
        </pc:spChg>
        <pc:spChg chg="mod">
          <ac:chgData name="貫宇 盛" userId="7f0509586905b771" providerId="LiveId" clId="{5E34943A-2450-4102-8F25-89642ECD103B}" dt="2020-09-13T13:50:33.960" v="455" actId="1076"/>
          <ac:spMkLst>
            <pc:docMk/>
            <pc:sldMk cId="460022254" sldId="433"/>
            <ac:spMk id="287" creationId="{21EFFFDD-82FF-417A-8EE6-C1EFB893EF4E}"/>
          </ac:spMkLst>
        </pc:spChg>
        <pc:spChg chg="mod">
          <ac:chgData name="貫宇 盛" userId="7f0509586905b771" providerId="LiveId" clId="{5E34943A-2450-4102-8F25-89642ECD103B}" dt="2020-09-13T13:50:33.960" v="455" actId="1076"/>
          <ac:spMkLst>
            <pc:docMk/>
            <pc:sldMk cId="460022254" sldId="433"/>
            <ac:spMk id="288" creationId="{DDB22E64-3C34-4CF8-B29B-0C048C011E88}"/>
          </ac:spMkLst>
        </pc:spChg>
        <pc:spChg chg="mod">
          <ac:chgData name="貫宇 盛" userId="7f0509586905b771" providerId="LiveId" clId="{5E34943A-2450-4102-8F25-89642ECD103B}" dt="2020-09-13T13:50:38.058" v="456" actId="1076"/>
          <ac:spMkLst>
            <pc:docMk/>
            <pc:sldMk cId="460022254" sldId="433"/>
            <ac:spMk id="289" creationId="{AB09001B-123D-4BAA-80C8-3431D687F532}"/>
          </ac:spMkLst>
        </pc:spChg>
        <pc:spChg chg="mod">
          <ac:chgData name="貫宇 盛" userId="7f0509586905b771" providerId="LiveId" clId="{5E34943A-2450-4102-8F25-89642ECD103B}" dt="2020-09-13T13:50:38.058" v="456" actId="1076"/>
          <ac:spMkLst>
            <pc:docMk/>
            <pc:sldMk cId="460022254" sldId="433"/>
            <ac:spMk id="290" creationId="{9FD835C5-4B35-4CED-B11B-BE1EC6302EA2}"/>
          </ac:spMkLst>
        </pc:spChg>
        <pc:spChg chg="mod">
          <ac:chgData name="貫宇 盛" userId="7f0509586905b771" providerId="LiveId" clId="{5E34943A-2450-4102-8F25-89642ECD103B}" dt="2020-09-13T13:50:38.058" v="456" actId="1076"/>
          <ac:spMkLst>
            <pc:docMk/>
            <pc:sldMk cId="460022254" sldId="433"/>
            <ac:spMk id="291" creationId="{D9AC2203-8329-490A-904F-A84C5D5667EC}"/>
          </ac:spMkLst>
        </pc:spChg>
        <pc:spChg chg="del">
          <ac:chgData name="貫宇 盛" userId="7f0509586905b771" providerId="LiveId" clId="{5E34943A-2450-4102-8F25-89642ECD103B}" dt="2020-09-13T13:50:00.280" v="441" actId="478"/>
          <ac:spMkLst>
            <pc:docMk/>
            <pc:sldMk cId="460022254" sldId="433"/>
            <ac:spMk id="292" creationId="{F96B7E81-F399-4F72-980F-FBD9BCC34BAA}"/>
          </ac:spMkLst>
        </pc:spChg>
        <pc:spChg chg="mod">
          <ac:chgData name="貫宇 盛" userId="7f0509586905b771" providerId="LiveId" clId="{5E34943A-2450-4102-8F25-89642ECD103B}" dt="2020-09-13T13:50:38.058" v="456" actId="1076"/>
          <ac:spMkLst>
            <pc:docMk/>
            <pc:sldMk cId="460022254" sldId="433"/>
            <ac:spMk id="293" creationId="{759515C9-5F6D-4501-81DB-3AE9D560F6E2}"/>
          </ac:spMkLst>
        </pc:spChg>
        <pc:spChg chg="mod">
          <ac:chgData name="貫宇 盛" userId="7f0509586905b771" providerId="LiveId" clId="{5E34943A-2450-4102-8F25-89642ECD103B}" dt="2020-09-13T13:50:38.058" v="456" actId="1076"/>
          <ac:spMkLst>
            <pc:docMk/>
            <pc:sldMk cId="460022254" sldId="433"/>
            <ac:spMk id="294" creationId="{BC36E091-5412-4144-A4D8-3F2096E2094A}"/>
          </ac:spMkLst>
        </pc:spChg>
        <pc:spChg chg="mod">
          <ac:chgData name="貫宇 盛" userId="7f0509586905b771" providerId="LiveId" clId="{5E34943A-2450-4102-8F25-89642ECD103B}" dt="2020-09-13T13:50:38.058" v="456" actId="1076"/>
          <ac:spMkLst>
            <pc:docMk/>
            <pc:sldMk cId="460022254" sldId="433"/>
            <ac:spMk id="295" creationId="{5861F3CB-97F0-4DDD-8048-B99E77D5DB2F}"/>
          </ac:spMkLst>
        </pc:spChg>
        <pc:grpChg chg="del">
          <ac:chgData name="貫宇 盛" userId="7f0509586905b771" providerId="LiveId" clId="{5E34943A-2450-4102-8F25-89642ECD103B}" dt="2020-09-13T13:50:06.839" v="444" actId="478"/>
          <ac:grpSpMkLst>
            <pc:docMk/>
            <pc:sldMk cId="460022254" sldId="433"/>
            <ac:grpSpMk id="221" creationId="{FD23F931-E494-457E-8FA8-164410A1F9EB}"/>
          </ac:grpSpMkLst>
        </pc:grpChg>
        <pc:grpChg chg="del">
          <ac:chgData name="貫宇 盛" userId="7f0509586905b771" providerId="LiveId" clId="{5E34943A-2450-4102-8F25-89642ECD103B}" dt="2020-09-13T13:50:13.132" v="447" actId="478"/>
          <ac:grpSpMkLst>
            <pc:docMk/>
            <pc:sldMk cId="460022254" sldId="433"/>
            <ac:grpSpMk id="226" creationId="{2A759760-8EDB-4E7F-92A6-F44CA18A8076}"/>
          </ac:grpSpMkLst>
        </pc:grpChg>
        <pc:grpChg chg="del">
          <ac:chgData name="貫宇 盛" userId="7f0509586905b771" providerId="LiveId" clId="{5E34943A-2450-4102-8F25-89642ECD103B}" dt="2020-09-13T13:50:19.188" v="450" actId="478"/>
          <ac:grpSpMkLst>
            <pc:docMk/>
            <pc:sldMk cId="460022254" sldId="433"/>
            <ac:grpSpMk id="231" creationId="{ABB78069-AD3A-43EB-9191-D91F1E1334FD}"/>
          </ac:grpSpMkLst>
        </pc:grpChg>
        <pc:grpChg chg="del mod">
          <ac:chgData name="貫宇 盛" userId="7f0509586905b771" providerId="LiveId" clId="{5E34943A-2450-4102-8F25-89642ECD103B}" dt="2020-09-13T13:50:28.924" v="454" actId="478"/>
          <ac:grpSpMkLst>
            <pc:docMk/>
            <pc:sldMk cId="460022254" sldId="433"/>
            <ac:grpSpMk id="236" creationId="{8FAA7414-ACDB-4F8B-9482-59FD3863A0E4}"/>
          </ac:grpSpMkLst>
        </pc:grpChg>
        <pc:grpChg chg="mod">
          <ac:chgData name="貫宇 盛" userId="7f0509586905b771" providerId="LiveId" clId="{5E34943A-2450-4102-8F25-89642ECD103B}" dt="2020-09-13T13:50:33.960" v="455" actId="1076"/>
          <ac:grpSpMkLst>
            <pc:docMk/>
            <pc:sldMk cId="460022254" sldId="433"/>
            <ac:grpSpMk id="241" creationId="{CE2100D8-3BE0-4FED-AE88-C6A9CB6BB4E5}"/>
          </ac:grpSpMkLst>
        </pc:grpChg>
        <pc:grpChg chg="mod">
          <ac:chgData name="貫宇 盛" userId="7f0509586905b771" providerId="LiveId" clId="{5E34943A-2450-4102-8F25-89642ECD103B}" dt="2020-09-13T13:50:33.960" v="455" actId="1076"/>
          <ac:grpSpMkLst>
            <pc:docMk/>
            <pc:sldMk cId="460022254" sldId="433"/>
            <ac:grpSpMk id="252" creationId="{81BCAD25-5D42-4B53-AFCA-E795544DC8F0}"/>
          </ac:grpSpMkLst>
        </pc:grpChg>
        <pc:grpChg chg="mod">
          <ac:chgData name="貫宇 盛" userId="7f0509586905b771" providerId="LiveId" clId="{5E34943A-2450-4102-8F25-89642ECD103B}" dt="2020-09-13T13:50:33.960" v="455" actId="1076"/>
          <ac:grpSpMkLst>
            <pc:docMk/>
            <pc:sldMk cId="460022254" sldId="433"/>
            <ac:grpSpMk id="263" creationId="{0A536A32-A052-4587-9BDB-2BBD9B000191}"/>
          </ac:grpSpMkLst>
        </pc:grpChg>
        <pc:grpChg chg="mod">
          <ac:chgData name="貫宇 盛" userId="7f0509586905b771" providerId="LiveId" clId="{5E34943A-2450-4102-8F25-89642ECD103B}" dt="2020-09-13T13:50:33.960" v="455" actId="1076"/>
          <ac:grpSpMkLst>
            <pc:docMk/>
            <pc:sldMk cId="460022254" sldId="433"/>
            <ac:grpSpMk id="274" creationId="{0BDF188C-CAFA-48CC-8CDF-D7084D1AF7A8}"/>
          </ac:grpSpMkLst>
        </pc:grpChg>
        <pc:cxnChg chg="del">
          <ac:chgData name="貫宇 盛" userId="7f0509586905b771" providerId="LiveId" clId="{5E34943A-2450-4102-8F25-89642ECD103B}" dt="2020-09-13T13:50:02.529" v="442" actId="478"/>
          <ac:cxnSpMkLst>
            <pc:docMk/>
            <pc:sldMk cId="460022254" sldId="433"/>
            <ac:cxnSpMk id="224" creationId="{3841837B-2A58-4BB4-B29F-A92531A29CCE}"/>
          </ac:cxnSpMkLst>
        </pc:cxnChg>
        <pc:cxnChg chg="del topLvl">
          <ac:chgData name="貫宇 盛" userId="7f0509586905b771" providerId="LiveId" clId="{5E34943A-2450-4102-8F25-89642ECD103B}" dt="2020-09-13T13:50:13.132" v="447" actId="478"/>
          <ac:cxnSpMkLst>
            <pc:docMk/>
            <pc:sldMk cId="460022254" sldId="433"/>
            <ac:cxnSpMk id="229" creationId="{CD92DF9B-1598-477F-8FB9-B165E76E0855}"/>
          </ac:cxnSpMkLst>
        </pc:cxnChg>
        <pc:cxnChg chg="del topLvl">
          <ac:chgData name="貫宇 盛" userId="7f0509586905b771" providerId="LiveId" clId="{5E34943A-2450-4102-8F25-89642ECD103B}" dt="2020-09-13T13:50:19.188" v="450" actId="478"/>
          <ac:cxnSpMkLst>
            <pc:docMk/>
            <pc:sldMk cId="460022254" sldId="433"/>
            <ac:cxnSpMk id="233" creationId="{3B011C90-E9B3-459B-B9E5-3EFC52F41981}"/>
          </ac:cxnSpMkLst>
        </pc:cxnChg>
        <pc:cxnChg chg="del">
          <ac:chgData name="貫宇 盛" userId="7f0509586905b771" providerId="LiveId" clId="{5E34943A-2450-4102-8F25-89642ECD103B}" dt="2020-09-13T13:50:26.137" v="453" actId="478"/>
          <ac:cxnSpMkLst>
            <pc:docMk/>
            <pc:sldMk cId="460022254" sldId="433"/>
            <ac:cxnSpMk id="238" creationId="{C4454057-DD5C-4B8B-88AB-792A476B0CE2}"/>
          </ac:cxnSpMkLst>
        </pc:cxnChg>
      </pc:sldChg>
      <pc:sldChg chg="delSp modSp">
        <pc:chgData name="貫宇 盛" userId="7f0509586905b771" providerId="LiveId" clId="{5E34943A-2450-4102-8F25-89642ECD103B}" dt="2020-09-13T13:51:12.642" v="469" actId="1076"/>
        <pc:sldMkLst>
          <pc:docMk/>
          <pc:sldMk cId="3363341878" sldId="434"/>
        </pc:sldMkLst>
        <pc:spChg chg="mod topLvl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86" creationId="{DCB51FE7-1C8A-48E6-BDE4-D7E17FA17FC9}"/>
          </ac:spMkLst>
        </pc:spChg>
        <pc:spChg chg="del">
          <ac:chgData name="貫宇 盛" userId="7f0509586905b771" providerId="LiveId" clId="{5E34943A-2450-4102-8F25-89642ECD103B}" dt="2020-09-13T13:50:49.573" v="458" actId="478"/>
          <ac:spMkLst>
            <pc:docMk/>
            <pc:sldMk cId="3363341878" sldId="434"/>
            <ac:spMk id="87" creationId="{64A31359-6930-4A08-A760-954C01F13EBF}"/>
          </ac:spMkLst>
        </pc:spChg>
        <pc:spChg chg="del">
          <ac:chgData name="貫宇 盛" userId="7f0509586905b771" providerId="LiveId" clId="{5E34943A-2450-4102-8F25-89642ECD103B}" dt="2020-09-13T13:50:47.494" v="457" actId="478"/>
          <ac:spMkLst>
            <pc:docMk/>
            <pc:sldMk cId="3363341878" sldId="434"/>
            <ac:spMk id="89" creationId="{DCF51036-B402-41EF-8E8F-DF43A6BB1077}"/>
          </ac:spMkLst>
        </pc:spChg>
        <pc:spChg chg="mod topLvl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91" creationId="{69206E67-B7C9-46AB-B7CF-0BBB4B8571CE}"/>
          </ac:spMkLst>
        </pc:spChg>
        <pc:spChg chg="del">
          <ac:chgData name="貫宇 盛" userId="7f0509586905b771" providerId="LiveId" clId="{5E34943A-2450-4102-8F25-89642ECD103B}" dt="2020-09-13T13:50:54.933" v="461" actId="478"/>
          <ac:spMkLst>
            <pc:docMk/>
            <pc:sldMk cId="3363341878" sldId="434"/>
            <ac:spMk id="92" creationId="{3C367C54-359A-49EA-9B1E-53CA7EDDA6C9}"/>
          </ac:spMkLst>
        </pc:spChg>
        <pc:spChg chg="del">
          <ac:chgData name="貫宇 盛" userId="7f0509586905b771" providerId="LiveId" clId="{5E34943A-2450-4102-8F25-89642ECD103B}" dt="2020-09-13T13:50:53.290" v="460" actId="478"/>
          <ac:spMkLst>
            <pc:docMk/>
            <pc:sldMk cId="3363341878" sldId="434"/>
            <ac:spMk id="94" creationId="{B8592AAD-F4FE-45AE-BF76-49447914467A}"/>
          </ac:spMkLst>
        </pc:spChg>
        <pc:spChg chg="del">
          <ac:chgData name="貫宇 盛" userId="7f0509586905b771" providerId="LiveId" clId="{5E34943A-2450-4102-8F25-89642ECD103B}" dt="2020-09-13T13:51:00.963" v="464" actId="478"/>
          <ac:spMkLst>
            <pc:docMk/>
            <pc:sldMk cId="3363341878" sldId="434"/>
            <ac:spMk id="96" creationId="{694ACF6E-75E4-4E23-8E7D-031E24297EBE}"/>
          </ac:spMkLst>
        </pc:spChg>
        <pc:spChg chg="mod topLvl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98" creationId="{3C2D839E-94B7-4B9A-BF3B-D8CBB16131B8}"/>
          </ac:spMkLst>
        </pc:spChg>
        <pc:spChg chg="del">
          <ac:chgData name="貫宇 盛" userId="7f0509586905b771" providerId="LiveId" clId="{5E34943A-2450-4102-8F25-89642ECD103B}" dt="2020-09-13T13:50:59.375" v="463" actId="478"/>
          <ac:spMkLst>
            <pc:docMk/>
            <pc:sldMk cId="3363341878" sldId="434"/>
            <ac:spMk id="99" creationId="{811F2D98-0474-4AD7-96ED-F392843AC448}"/>
          </ac:spMkLst>
        </pc:spChg>
        <pc:spChg chg="del">
          <ac:chgData name="貫宇 盛" userId="7f0509586905b771" providerId="LiveId" clId="{5E34943A-2450-4102-8F25-89642ECD103B}" dt="2020-09-13T13:51:06.066" v="467" actId="478"/>
          <ac:spMkLst>
            <pc:docMk/>
            <pc:sldMk cId="3363341878" sldId="434"/>
            <ac:spMk id="102" creationId="{D5DE3BE9-BBBA-492D-B1D3-618CEEDEA8B3}"/>
          </ac:spMkLst>
        </pc:spChg>
        <pc:spChg chg="mod topLvl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04" creationId="{D7A76BB0-21FF-4E23-A9CC-221AED399113}"/>
          </ac:spMkLst>
        </pc:spChg>
        <pc:spChg chg="del">
          <ac:chgData name="貫宇 盛" userId="7f0509586905b771" providerId="LiveId" clId="{5E34943A-2450-4102-8F25-89642ECD103B}" dt="2020-09-13T13:51:04.655" v="466" actId="478"/>
          <ac:spMkLst>
            <pc:docMk/>
            <pc:sldMk cId="3363341878" sldId="434"/>
            <ac:spMk id="105" creationId="{59A3694C-9E7D-45B1-B760-3E593F059FCF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53" creationId="{E3A55375-D646-4988-9874-A036C62CB82E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54" creationId="{BBBC726F-4D91-4E0D-B411-D2C3CE335B7B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55" creationId="{95420F30-848A-4565-A555-854735ABA94F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56" creationId="{60726485-D5E1-48D2-874F-8C2536914A70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57" creationId="{36AAB550-D75A-4013-82EB-84A504D929DA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58" creationId="{D1DA98EC-D28C-4ED1-AC06-1A57F27CB12B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65" creationId="{E16F0303-F247-45EA-8AA5-3077501CCF7A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66" creationId="{8AEC6E2D-0ACE-463F-A42E-B1A20530AB76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71" creationId="{500E4D6D-2794-45E6-A56A-24C23B1EF1C6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72" creationId="{0E1446EA-C8EF-4966-98FD-146070E9A992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73" creationId="{771C0A68-E817-484E-9E6F-588677615138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74" creationId="{E054F440-865E-493E-8652-F121B29B9C78}"/>
          </ac:spMkLst>
        </pc:spChg>
        <pc:spChg chg="mod">
          <ac:chgData name="貫宇 盛" userId="7f0509586905b771" providerId="LiveId" clId="{5E34943A-2450-4102-8F25-89642ECD103B}" dt="2020-09-13T13:51:12.642" v="469" actId="1076"/>
          <ac:spMkLst>
            <pc:docMk/>
            <pc:sldMk cId="3363341878" sldId="434"/>
            <ac:spMk id="176" creationId="{DAA1CE3B-E673-465E-B034-AD971391C452}"/>
          </ac:spMkLst>
        </pc:spChg>
        <pc:grpChg chg="del">
          <ac:chgData name="貫宇 盛" userId="7f0509586905b771" providerId="LiveId" clId="{5E34943A-2450-4102-8F25-89642ECD103B}" dt="2020-09-13T13:50:51.385" v="459" actId="478"/>
          <ac:grpSpMkLst>
            <pc:docMk/>
            <pc:sldMk cId="3363341878" sldId="434"/>
            <ac:grpSpMk id="85" creationId="{30EFF5D4-774A-4F08-B74C-53FF7B6BBCCA}"/>
          </ac:grpSpMkLst>
        </pc:grpChg>
        <pc:grpChg chg="del">
          <ac:chgData name="貫宇 盛" userId="7f0509586905b771" providerId="LiveId" clId="{5E34943A-2450-4102-8F25-89642ECD103B}" dt="2020-09-13T13:50:57.073" v="462" actId="478"/>
          <ac:grpSpMkLst>
            <pc:docMk/>
            <pc:sldMk cId="3363341878" sldId="434"/>
            <ac:grpSpMk id="90" creationId="{BC7BAEB9-D00F-485D-8251-1D073BC8C884}"/>
          </ac:grpSpMkLst>
        </pc:grpChg>
        <pc:grpChg chg="del">
          <ac:chgData name="貫宇 盛" userId="7f0509586905b771" providerId="LiveId" clId="{5E34943A-2450-4102-8F25-89642ECD103B}" dt="2020-09-13T13:51:02.457" v="465" actId="478"/>
          <ac:grpSpMkLst>
            <pc:docMk/>
            <pc:sldMk cId="3363341878" sldId="434"/>
            <ac:grpSpMk id="95" creationId="{E333D5D7-20F9-419B-89A8-2EC65CB1559A}"/>
          </ac:grpSpMkLst>
        </pc:grpChg>
        <pc:grpChg chg="del">
          <ac:chgData name="貫宇 盛" userId="7f0509586905b771" providerId="LiveId" clId="{5E34943A-2450-4102-8F25-89642ECD103B}" dt="2020-09-13T13:51:07.983" v="468" actId="478"/>
          <ac:grpSpMkLst>
            <pc:docMk/>
            <pc:sldMk cId="3363341878" sldId="434"/>
            <ac:grpSpMk id="101" creationId="{F3965267-5FF5-4026-8684-DA88118CD520}"/>
          </ac:grpSpMkLst>
        </pc:grpChg>
        <pc:grpChg chg="mod">
          <ac:chgData name="貫宇 盛" userId="7f0509586905b771" providerId="LiveId" clId="{5E34943A-2450-4102-8F25-89642ECD103B}" dt="2020-09-13T13:51:12.642" v="469" actId="1076"/>
          <ac:grpSpMkLst>
            <pc:docMk/>
            <pc:sldMk cId="3363341878" sldId="434"/>
            <ac:grpSpMk id="106" creationId="{950A82C0-6647-44A5-93DA-40F6FA7CAB76}"/>
          </ac:grpSpMkLst>
        </pc:grpChg>
        <pc:grpChg chg="mod">
          <ac:chgData name="貫宇 盛" userId="7f0509586905b771" providerId="LiveId" clId="{5E34943A-2450-4102-8F25-89642ECD103B}" dt="2020-09-13T13:51:12.642" v="469" actId="1076"/>
          <ac:grpSpMkLst>
            <pc:docMk/>
            <pc:sldMk cId="3363341878" sldId="434"/>
            <ac:grpSpMk id="120" creationId="{24988618-8BE1-4DE8-8517-8EF5D6CE14DA}"/>
          </ac:grpSpMkLst>
        </pc:grpChg>
        <pc:grpChg chg="mod">
          <ac:chgData name="貫宇 盛" userId="7f0509586905b771" providerId="LiveId" clId="{5E34943A-2450-4102-8F25-89642ECD103B}" dt="2020-09-13T13:51:12.642" v="469" actId="1076"/>
          <ac:grpSpMkLst>
            <pc:docMk/>
            <pc:sldMk cId="3363341878" sldId="434"/>
            <ac:grpSpMk id="131" creationId="{552BCF1F-0189-46E0-97F5-AF6222558233}"/>
          </ac:grpSpMkLst>
        </pc:grpChg>
        <pc:grpChg chg="mod">
          <ac:chgData name="貫宇 盛" userId="7f0509586905b771" providerId="LiveId" clId="{5E34943A-2450-4102-8F25-89642ECD103B}" dt="2020-09-13T13:51:12.642" v="469" actId="1076"/>
          <ac:grpSpMkLst>
            <pc:docMk/>
            <pc:sldMk cId="3363341878" sldId="434"/>
            <ac:grpSpMk id="142" creationId="{03C7F893-31BB-450D-B8EA-358D5EC2B1DD}"/>
          </ac:grpSpMkLst>
        </pc:grpChg>
        <pc:cxnChg chg="mod">
          <ac:chgData name="貫宇 盛" userId="7f0509586905b771" providerId="LiveId" clId="{5E34943A-2450-4102-8F25-89642ECD103B}" dt="2020-09-13T13:51:12.642" v="469" actId="1076"/>
          <ac:cxnSpMkLst>
            <pc:docMk/>
            <pc:sldMk cId="3363341878" sldId="434"/>
            <ac:cxnSpMk id="81" creationId="{A871FD8E-5239-4E2E-BDF4-3501A63B3B0C}"/>
          </ac:cxnSpMkLst>
        </pc:cxnChg>
        <pc:cxnChg chg="mod">
          <ac:chgData name="貫宇 盛" userId="7f0509586905b771" providerId="LiveId" clId="{5E34943A-2450-4102-8F25-89642ECD103B}" dt="2020-09-13T13:51:12.642" v="469" actId="1076"/>
          <ac:cxnSpMkLst>
            <pc:docMk/>
            <pc:sldMk cId="3363341878" sldId="434"/>
            <ac:cxnSpMk id="82" creationId="{65E7EE12-509A-45B4-ACFC-AB6A41601245}"/>
          </ac:cxnSpMkLst>
        </pc:cxnChg>
        <pc:cxnChg chg="mod">
          <ac:chgData name="貫宇 盛" userId="7f0509586905b771" providerId="LiveId" clId="{5E34943A-2450-4102-8F25-89642ECD103B}" dt="2020-09-13T13:51:12.642" v="469" actId="1076"/>
          <ac:cxnSpMkLst>
            <pc:docMk/>
            <pc:sldMk cId="3363341878" sldId="434"/>
            <ac:cxnSpMk id="83" creationId="{3D12EABF-8BAA-4C66-ACA3-AEE57B0AB162}"/>
          </ac:cxnSpMkLst>
        </pc:cxnChg>
        <pc:cxnChg chg="mod">
          <ac:chgData name="貫宇 盛" userId="7f0509586905b771" providerId="LiveId" clId="{5E34943A-2450-4102-8F25-89642ECD103B}" dt="2020-09-13T13:51:12.642" v="469" actId="1076"/>
          <ac:cxnSpMkLst>
            <pc:docMk/>
            <pc:sldMk cId="3363341878" sldId="434"/>
            <ac:cxnSpMk id="84" creationId="{6CED6D86-7959-409B-A111-D280FC67E6AF}"/>
          </ac:cxnSpMkLst>
        </pc:cxnChg>
        <pc:cxnChg chg="del topLvl">
          <ac:chgData name="貫宇 盛" userId="7f0509586905b771" providerId="LiveId" clId="{5E34943A-2450-4102-8F25-89642ECD103B}" dt="2020-09-13T13:50:51.385" v="459" actId="478"/>
          <ac:cxnSpMkLst>
            <pc:docMk/>
            <pc:sldMk cId="3363341878" sldId="434"/>
            <ac:cxnSpMk id="88" creationId="{63D7CE83-E4BD-4AF0-A12D-8937FD5DB228}"/>
          </ac:cxnSpMkLst>
        </pc:cxnChg>
        <pc:cxnChg chg="del topLvl">
          <ac:chgData name="貫宇 盛" userId="7f0509586905b771" providerId="LiveId" clId="{5E34943A-2450-4102-8F25-89642ECD103B}" dt="2020-09-13T13:50:57.073" v="462" actId="478"/>
          <ac:cxnSpMkLst>
            <pc:docMk/>
            <pc:sldMk cId="3363341878" sldId="434"/>
            <ac:cxnSpMk id="93" creationId="{B3303F95-AD66-4581-8CD9-3C0D3749ACDF}"/>
          </ac:cxnSpMkLst>
        </pc:cxnChg>
        <pc:cxnChg chg="del topLvl">
          <ac:chgData name="貫宇 盛" userId="7f0509586905b771" providerId="LiveId" clId="{5E34943A-2450-4102-8F25-89642ECD103B}" dt="2020-09-13T13:51:02.457" v="465" actId="478"/>
          <ac:cxnSpMkLst>
            <pc:docMk/>
            <pc:sldMk cId="3363341878" sldId="434"/>
            <ac:cxnSpMk id="97" creationId="{03C68625-9A43-417F-BD8A-30E367ED7238}"/>
          </ac:cxnSpMkLst>
        </pc:cxnChg>
        <pc:cxnChg chg="del topLvl">
          <ac:chgData name="貫宇 盛" userId="7f0509586905b771" providerId="LiveId" clId="{5E34943A-2450-4102-8F25-89642ECD103B}" dt="2020-09-13T13:51:07.983" v="468" actId="478"/>
          <ac:cxnSpMkLst>
            <pc:docMk/>
            <pc:sldMk cId="3363341878" sldId="434"/>
            <ac:cxnSpMk id="103" creationId="{7F239D9D-DEA4-4AAE-B1C3-FD1342ACAE4D}"/>
          </ac:cxnSpMkLst>
        </pc:cxnChg>
        <pc:cxnChg chg="mod">
          <ac:chgData name="貫宇 盛" userId="7f0509586905b771" providerId="LiveId" clId="{5E34943A-2450-4102-8F25-89642ECD103B}" dt="2020-09-13T13:51:12.642" v="469" actId="1076"/>
          <ac:cxnSpMkLst>
            <pc:docMk/>
            <pc:sldMk cId="3363341878" sldId="434"/>
            <ac:cxnSpMk id="159" creationId="{73C59EE9-0598-4995-88BE-8062E79C6A5A}"/>
          </ac:cxnSpMkLst>
        </pc:cxnChg>
        <pc:cxnChg chg="mod">
          <ac:chgData name="貫宇 盛" userId="7f0509586905b771" providerId="LiveId" clId="{5E34943A-2450-4102-8F25-89642ECD103B}" dt="2020-09-13T13:51:12.642" v="469" actId="1076"/>
          <ac:cxnSpMkLst>
            <pc:docMk/>
            <pc:sldMk cId="3363341878" sldId="434"/>
            <ac:cxnSpMk id="160" creationId="{D43167FF-B151-48A2-B6D1-B9743F01D8D3}"/>
          </ac:cxnSpMkLst>
        </pc:cxnChg>
        <pc:cxnChg chg="mod">
          <ac:chgData name="貫宇 盛" userId="7f0509586905b771" providerId="LiveId" clId="{5E34943A-2450-4102-8F25-89642ECD103B}" dt="2020-09-13T13:51:12.642" v="469" actId="1076"/>
          <ac:cxnSpMkLst>
            <pc:docMk/>
            <pc:sldMk cId="3363341878" sldId="434"/>
            <ac:cxnSpMk id="161" creationId="{897D17C2-C919-4AB7-8224-0293A84FAD6B}"/>
          </ac:cxnSpMkLst>
        </pc:cxnChg>
        <pc:cxnChg chg="mod">
          <ac:chgData name="貫宇 盛" userId="7f0509586905b771" providerId="LiveId" clId="{5E34943A-2450-4102-8F25-89642ECD103B}" dt="2020-09-13T13:51:12.642" v="469" actId="1076"/>
          <ac:cxnSpMkLst>
            <pc:docMk/>
            <pc:sldMk cId="3363341878" sldId="434"/>
            <ac:cxnSpMk id="164" creationId="{FF29F9AA-23EE-4ABD-9025-1D271BAEDB4E}"/>
          </ac:cxnSpMkLst>
        </pc:cxnChg>
      </pc:sldChg>
      <pc:sldChg chg="delSp modSp">
        <pc:chgData name="貫宇 盛" userId="7f0509586905b771" providerId="LiveId" clId="{5E34943A-2450-4102-8F25-89642ECD103B}" dt="2020-09-13T13:51:54.328" v="482" actId="1076"/>
        <pc:sldMkLst>
          <pc:docMk/>
          <pc:sldMk cId="1753792996" sldId="435"/>
        </pc:sldMkLst>
        <pc:spChg chg="mod topLvl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264" creationId="{E57371E5-88F0-49E8-AEE1-B369EA3A6980}"/>
          </ac:spMkLst>
        </pc:spChg>
        <pc:spChg chg="del">
          <ac:chgData name="貫宇 盛" userId="7f0509586905b771" providerId="LiveId" clId="{5E34943A-2450-4102-8F25-89642ECD103B}" dt="2020-09-13T13:51:28.195" v="471" actId="478"/>
          <ac:spMkLst>
            <pc:docMk/>
            <pc:sldMk cId="1753792996" sldId="435"/>
            <ac:spMk id="265" creationId="{1563DCFC-DBAC-4D8F-8D9E-B9FB9E0CACA4}"/>
          </ac:spMkLst>
        </pc:spChg>
        <pc:spChg chg="del">
          <ac:chgData name="貫宇 盛" userId="7f0509586905b771" providerId="LiveId" clId="{5E34943A-2450-4102-8F25-89642ECD103B}" dt="2020-09-13T13:51:25.573" v="470" actId="478"/>
          <ac:spMkLst>
            <pc:docMk/>
            <pc:sldMk cId="1753792996" sldId="435"/>
            <ac:spMk id="267" creationId="{75370797-9A9B-4003-96FB-E4BB90609C7C}"/>
          </ac:spMkLst>
        </pc:spChg>
        <pc:spChg chg="mod topLvl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269" creationId="{17CB3D49-4539-4B84-AEC0-FB154DE09D38}"/>
          </ac:spMkLst>
        </pc:spChg>
        <pc:spChg chg="del">
          <ac:chgData name="貫宇 盛" userId="7f0509586905b771" providerId="LiveId" clId="{5E34943A-2450-4102-8F25-89642ECD103B}" dt="2020-09-13T13:51:34.321" v="474" actId="478"/>
          <ac:spMkLst>
            <pc:docMk/>
            <pc:sldMk cId="1753792996" sldId="435"/>
            <ac:spMk id="270" creationId="{7A9F0A77-6CB0-48F5-A58C-1D92C37EA83A}"/>
          </ac:spMkLst>
        </pc:spChg>
        <pc:spChg chg="del">
          <ac:chgData name="貫宇 盛" userId="7f0509586905b771" providerId="LiveId" clId="{5E34943A-2450-4102-8F25-89642ECD103B}" dt="2020-09-13T13:51:32.173" v="473" actId="478"/>
          <ac:spMkLst>
            <pc:docMk/>
            <pc:sldMk cId="1753792996" sldId="435"/>
            <ac:spMk id="272" creationId="{C6B41E2A-3788-42F0-AFAC-FBFFF0310032}"/>
          </ac:spMkLst>
        </pc:spChg>
        <pc:spChg chg="del">
          <ac:chgData name="貫宇 盛" userId="7f0509586905b771" providerId="LiveId" clId="{5E34943A-2450-4102-8F25-89642ECD103B}" dt="2020-09-13T13:51:39.505" v="477" actId="478"/>
          <ac:spMkLst>
            <pc:docMk/>
            <pc:sldMk cId="1753792996" sldId="435"/>
            <ac:spMk id="274" creationId="{21018F5F-9E63-4AC6-AEF7-DE0E755A7CC6}"/>
          </ac:spMkLst>
        </pc:spChg>
        <pc:spChg chg="mod topLvl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276" creationId="{FB344691-3ADF-49BA-A2D7-989F50412042}"/>
          </ac:spMkLst>
        </pc:spChg>
        <pc:spChg chg="del">
          <ac:chgData name="貫宇 盛" userId="7f0509586905b771" providerId="LiveId" clId="{5E34943A-2450-4102-8F25-89642ECD103B}" dt="2020-09-13T13:51:37.882" v="476" actId="478"/>
          <ac:spMkLst>
            <pc:docMk/>
            <pc:sldMk cId="1753792996" sldId="435"/>
            <ac:spMk id="277" creationId="{A614F0F7-09F0-4846-822E-B150512AB4D2}"/>
          </ac:spMkLst>
        </pc:spChg>
        <pc:spChg chg="del">
          <ac:chgData name="貫宇 盛" userId="7f0509586905b771" providerId="LiveId" clId="{5E34943A-2450-4102-8F25-89642ECD103B}" dt="2020-09-13T13:51:43.198" v="479" actId="478"/>
          <ac:spMkLst>
            <pc:docMk/>
            <pc:sldMk cId="1753792996" sldId="435"/>
            <ac:spMk id="279" creationId="{315234D6-2D36-4958-9355-FE68E7BDFB76}"/>
          </ac:spMkLst>
        </pc:spChg>
        <pc:spChg chg="mod topLvl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281" creationId="{F9A3E18A-EC24-42DD-9A97-5A024227BE30}"/>
          </ac:spMkLst>
        </pc:spChg>
        <pc:spChg chg="del">
          <ac:chgData name="貫宇 盛" userId="7f0509586905b771" providerId="LiveId" clId="{5E34943A-2450-4102-8F25-89642ECD103B}" dt="2020-09-13T13:51:44.973" v="480" actId="478"/>
          <ac:spMkLst>
            <pc:docMk/>
            <pc:sldMk cId="1753792996" sldId="435"/>
            <ac:spMk id="282" creationId="{4178110E-092A-48C8-9748-8DB8527CC8AD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27" creationId="{66D03EFD-382C-419F-AC9F-40264AB6E7D3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28" creationId="{6CECFAE2-1D73-42F9-BEEC-2A6E123ADAA8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29" creationId="{B16ED671-0FC9-47CC-9F5F-7AF6C5441FF9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30" creationId="{83DE6398-8202-45E4-9BC2-1BFA563D9BBD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31" creationId="{468116F1-D9FB-4019-86B6-3BB4722D7DBA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32" creationId="{D972D66B-0B32-447A-B6E7-3835776F1584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37" creationId="{F1DC7510-D7D3-49C0-98B5-7E85C055E195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38" creationId="{B0674314-1308-42CF-8B01-72A1DA98020B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43" creationId="{506A3923-8E57-4FC6-A898-AE4DC43124DB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44" creationId="{304BB5A7-88F0-4CE4-BE05-F5824BDDCB32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45" creationId="{F080068E-1153-46FB-956B-2363E6894166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46" creationId="{2B474EC6-1EEF-462F-9E60-2B7A11E47280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47" creationId="{F9941708-8542-4C90-9F46-EB0FB902BB84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48" creationId="{96E07F4D-1A98-475F-A94B-21D27D37CBA4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49" creationId="{45422FBC-1595-4595-A3D7-B76AD24B0F8B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50" creationId="{CA8B11C0-18F5-4D98-B51C-7CF7E9733C30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51" creationId="{6932FCB0-6671-46A6-A99C-64CE738AE205}"/>
          </ac:spMkLst>
        </pc:spChg>
        <pc:spChg chg="mod">
          <ac:chgData name="貫宇 盛" userId="7f0509586905b771" providerId="LiveId" clId="{5E34943A-2450-4102-8F25-89642ECD103B}" dt="2020-09-13T13:51:54.328" v="482" actId="1076"/>
          <ac:spMkLst>
            <pc:docMk/>
            <pc:sldMk cId="1753792996" sldId="435"/>
            <ac:spMk id="352" creationId="{85D2C981-1D44-4085-9C3F-244998E0D722}"/>
          </ac:spMkLst>
        </pc:spChg>
        <pc:grpChg chg="del">
          <ac:chgData name="貫宇 盛" userId="7f0509586905b771" providerId="LiveId" clId="{5E34943A-2450-4102-8F25-89642ECD103B}" dt="2020-09-13T13:51:30.233" v="472" actId="478"/>
          <ac:grpSpMkLst>
            <pc:docMk/>
            <pc:sldMk cId="1753792996" sldId="435"/>
            <ac:grpSpMk id="263" creationId="{D42EDC60-6BB7-4D07-AC62-EF818B94C53E}"/>
          </ac:grpSpMkLst>
        </pc:grpChg>
        <pc:grpChg chg="del">
          <ac:chgData name="貫宇 盛" userId="7f0509586905b771" providerId="LiveId" clId="{5E34943A-2450-4102-8F25-89642ECD103B}" dt="2020-09-13T13:51:35.697" v="475" actId="478"/>
          <ac:grpSpMkLst>
            <pc:docMk/>
            <pc:sldMk cId="1753792996" sldId="435"/>
            <ac:grpSpMk id="268" creationId="{6CFF6E45-CC87-4CC7-BBF2-7F43E0ACB206}"/>
          </ac:grpSpMkLst>
        </pc:grpChg>
        <pc:grpChg chg="del">
          <ac:chgData name="貫宇 盛" userId="7f0509586905b771" providerId="LiveId" clId="{5E34943A-2450-4102-8F25-89642ECD103B}" dt="2020-09-13T13:51:41.112" v="478" actId="478"/>
          <ac:grpSpMkLst>
            <pc:docMk/>
            <pc:sldMk cId="1753792996" sldId="435"/>
            <ac:grpSpMk id="273" creationId="{BB112154-D4D3-4890-821E-071B37D2323A}"/>
          </ac:grpSpMkLst>
        </pc:grpChg>
        <pc:grpChg chg="del">
          <ac:chgData name="貫宇 盛" userId="7f0509586905b771" providerId="LiveId" clId="{5E34943A-2450-4102-8F25-89642ECD103B}" dt="2020-09-13T13:51:46.561" v="481" actId="478"/>
          <ac:grpSpMkLst>
            <pc:docMk/>
            <pc:sldMk cId="1753792996" sldId="435"/>
            <ac:grpSpMk id="278" creationId="{FA190420-1039-464E-A01C-D106DE67D91C}"/>
          </ac:grpSpMkLst>
        </pc:grpChg>
        <pc:grpChg chg="mod">
          <ac:chgData name="貫宇 盛" userId="7f0509586905b771" providerId="LiveId" clId="{5E34943A-2450-4102-8F25-89642ECD103B}" dt="2020-09-13T13:51:54.328" v="482" actId="1076"/>
          <ac:grpSpMkLst>
            <pc:docMk/>
            <pc:sldMk cId="1753792996" sldId="435"/>
            <ac:grpSpMk id="283" creationId="{9F3DD7B7-CDBC-4F4B-9393-364224654B3E}"/>
          </ac:grpSpMkLst>
        </pc:grpChg>
        <pc:grpChg chg="mod">
          <ac:chgData name="貫宇 盛" userId="7f0509586905b771" providerId="LiveId" clId="{5E34943A-2450-4102-8F25-89642ECD103B}" dt="2020-09-13T13:51:54.328" v="482" actId="1076"/>
          <ac:grpSpMkLst>
            <pc:docMk/>
            <pc:sldMk cId="1753792996" sldId="435"/>
            <ac:grpSpMk id="294" creationId="{952906A5-D3B3-437F-A5AE-2817AEA2EC4E}"/>
          </ac:grpSpMkLst>
        </pc:grpChg>
        <pc:grpChg chg="mod">
          <ac:chgData name="貫宇 盛" userId="7f0509586905b771" providerId="LiveId" clId="{5E34943A-2450-4102-8F25-89642ECD103B}" dt="2020-09-13T13:51:54.328" v="482" actId="1076"/>
          <ac:grpSpMkLst>
            <pc:docMk/>
            <pc:sldMk cId="1753792996" sldId="435"/>
            <ac:grpSpMk id="305" creationId="{7C4AB32A-9E33-416C-9EA8-052A6C9EBB11}"/>
          </ac:grpSpMkLst>
        </pc:grpChg>
        <pc:grpChg chg="mod">
          <ac:chgData name="貫宇 盛" userId="7f0509586905b771" providerId="LiveId" clId="{5E34943A-2450-4102-8F25-89642ECD103B}" dt="2020-09-13T13:51:54.328" v="482" actId="1076"/>
          <ac:grpSpMkLst>
            <pc:docMk/>
            <pc:sldMk cId="1753792996" sldId="435"/>
            <ac:grpSpMk id="316" creationId="{0324DA16-FDB1-4247-8794-3A7933F73787}"/>
          </ac:grpSpMkLst>
        </pc:grp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21" creationId="{6F022C49-9D1F-4B7F-BC3C-D2BC64AA627C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259" creationId="{B84A3FFC-32F7-422B-8B9C-E8514B9EC3B4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260" creationId="{F3442BD6-4D4F-4CB2-9445-D2600A854DD9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261" creationId="{BA7111CE-6CDE-4A77-BAF8-C80A82A5BE78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262" creationId="{430A54D9-D746-467F-B92B-79D0C12E5321}"/>
          </ac:cxnSpMkLst>
        </pc:cxnChg>
        <pc:cxnChg chg="del topLvl">
          <ac:chgData name="貫宇 盛" userId="7f0509586905b771" providerId="LiveId" clId="{5E34943A-2450-4102-8F25-89642ECD103B}" dt="2020-09-13T13:51:30.233" v="472" actId="478"/>
          <ac:cxnSpMkLst>
            <pc:docMk/>
            <pc:sldMk cId="1753792996" sldId="435"/>
            <ac:cxnSpMk id="266" creationId="{7DD7D1C0-B289-42B8-94B4-7BFEA395687A}"/>
          </ac:cxnSpMkLst>
        </pc:cxnChg>
        <pc:cxnChg chg="del topLvl">
          <ac:chgData name="貫宇 盛" userId="7f0509586905b771" providerId="LiveId" clId="{5E34943A-2450-4102-8F25-89642ECD103B}" dt="2020-09-13T13:51:35.697" v="475" actId="478"/>
          <ac:cxnSpMkLst>
            <pc:docMk/>
            <pc:sldMk cId="1753792996" sldId="435"/>
            <ac:cxnSpMk id="271" creationId="{1008F913-D8EF-4775-AA59-5F93D7BD2902}"/>
          </ac:cxnSpMkLst>
        </pc:cxnChg>
        <pc:cxnChg chg="del topLvl">
          <ac:chgData name="貫宇 盛" userId="7f0509586905b771" providerId="LiveId" clId="{5E34943A-2450-4102-8F25-89642ECD103B}" dt="2020-09-13T13:51:41.112" v="478" actId="478"/>
          <ac:cxnSpMkLst>
            <pc:docMk/>
            <pc:sldMk cId="1753792996" sldId="435"/>
            <ac:cxnSpMk id="275" creationId="{9C869075-81A2-4F40-8EDD-3B158AA2A2D8}"/>
          </ac:cxnSpMkLst>
        </pc:cxnChg>
        <pc:cxnChg chg="del topLvl">
          <ac:chgData name="貫宇 盛" userId="7f0509586905b771" providerId="LiveId" clId="{5E34943A-2450-4102-8F25-89642ECD103B}" dt="2020-09-13T13:51:46.561" v="481" actId="478"/>
          <ac:cxnSpMkLst>
            <pc:docMk/>
            <pc:sldMk cId="1753792996" sldId="435"/>
            <ac:cxnSpMk id="280" creationId="{1D3BB8B2-977C-4931-911E-86E3E0E868FF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333" creationId="{7581216C-9DCB-40E2-921B-D944646A9AB0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334" creationId="{9CF04599-2470-4AF4-B737-17C7E9035C28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335" creationId="{CDC5B878-989B-40FD-8E21-7BFD82D28F78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336" creationId="{21E19C0F-7D98-406B-AA5C-BF0F61650AB5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339" creationId="{F25AF8FB-5ECF-4A50-9CCB-304BA12E8433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340" creationId="{E01DB99F-31DF-4372-9E84-A585437BAF4E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341" creationId="{10A76D2F-6E38-4870-9783-09B6B94CD3C5}"/>
          </ac:cxnSpMkLst>
        </pc:cxnChg>
        <pc:cxnChg chg="mod">
          <ac:chgData name="貫宇 盛" userId="7f0509586905b771" providerId="LiveId" clId="{5E34943A-2450-4102-8F25-89642ECD103B}" dt="2020-09-13T13:51:54.328" v="482" actId="1076"/>
          <ac:cxnSpMkLst>
            <pc:docMk/>
            <pc:sldMk cId="1753792996" sldId="435"/>
            <ac:cxnSpMk id="342" creationId="{BCF84E2D-E164-4121-8F6F-2A929BEF8983}"/>
          </ac:cxnSpMkLst>
        </pc:cxnChg>
      </pc:sldChg>
      <pc:sldChg chg="addSp delSp modSp">
        <pc:chgData name="貫宇 盛" userId="7f0509586905b771" providerId="LiveId" clId="{5E34943A-2450-4102-8F25-89642ECD103B}" dt="2020-09-13T13:52:31.434" v="497" actId="1076"/>
        <pc:sldMkLst>
          <pc:docMk/>
          <pc:sldMk cId="730435365" sldId="436"/>
        </pc:sldMkLst>
        <pc:spChg chg="mod topLvl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06" creationId="{EDA7E03D-50E7-4883-A609-DE6F260D2349}"/>
          </ac:spMkLst>
        </pc:spChg>
        <pc:spChg chg="del">
          <ac:chgData name="貫宇 盛" userId="7f0509586905b771" providerId="LiveId" clId="{5E34943A-2450-4102-8F25-89642ECD103B}" dt="2020-09-13T13:51:59.479" v="483" actId="478"/>
          <ac:spMkLst>
            <pc:docMk/>
            <pc:sldMk cId="730435365" sldId="436"/>
            <ac:spMk id="109" creationId="{BDFD6D75-D135-4FF7-BBAB-59B97F3796A0}"/>
          </ac:spMkLst>
        </pc:spChg>
        <pc:spChg chg="del">
          <ac:chgData name="貫宇 盛" userId="7f0509586905b771" providerId="LiveId" clId="{5E34943A-2450-4102-8F25-89642ECD103B}" dt="2020-09-13T13:52:02.119" v="484" actId="478"/>
          <ac:spMkLst>
            <pc:docMk/>
            <pc:sldMk cId="730435365" sldId="436"/>
            <ac:spMk id="111" creationId="{69237FFB-C407-4EA9-B69A-59FBD03DE36E}"/>
          </ac:spMkLst>
        </pc:spChg>
        <pc:spChg chg="mod topLvl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13" creationId="{3F9C9133-2E21-48A1-828C-0B09120E82E5}"/>
          </ac:spMkLst>
        </pc:spChg>
        <pc:spChg chg="del">
          <ac:chgData name="貫宇 盛" userId="7f0509586905b771" providerId="LiveId" clId="{5E34943A-2450-4102-8F25-89642ECD103B}" dt="2020-09-13T13:52:09.838" v="489" actId="478"/>
          <ac:spMkLst>
            <pc:docMk/>
            <pc:sldMk cId="730435365" sldId="436"/>
            <ac:spMk id="114" creationId="{537192CE-0E9D-423C-BBE6-E279FC796B29}"/>
          </ac:spMkLst>
        </pc:spChg>
        <pc:spChg chg="del">
          <ac:chgData name="貫宇 盛" userId="7f0509586905b771" providerId="LiveId" clId="{5E34943A-2450-4102-8F25-89642ECD103B}" dt="2020-09-13T13:52:05.854" v="486" actId="478"/>
          <ac:spMkLst>
            <pc:docMk/>
            <pc:sldMk cId="730435365" sldId="436"/>
            <ac:spMk id="116" creationId="{A7F502A9-9D7F-49A4-BB8C-692531DF1C96}"/>
          </ac:spMkLst>
        </pc:spChg>
        <pc:spChg chg="del">
          <ac:chgData name="貫宇 盛" userId="7f0509586905b771" providerId="LiveId" clId="{5E34943A-2450-4102-8F25-89642ECD103B}" dt="2020-09-13T13:52:18.145" v="492" actId="478"/>
          <ac:spMkLst>
            <pc:docMk/>
            <pc:sldMk cId="730435365" sldId="436"/>
            <ac:spMk id="118" creationId="{C3E2BFE3-5F76-4596-9841-29FCFB235CAD}"/>
          </ac:spMkLst>
        </pc:spChg>
        <pc:spChg chg="mod topLvl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20" creationId="{9AEDBEDF-6F40-48D2-996B-5DD408BC7DDB}"/>
          </ac:spMkLst>
        </pc:spChg>
        <pc:spChg chg="del">
          <ac:chgData name="貫宇 盛" userId="7f0509586905b771" providerId="LiveId" clId="{5E34943A-2450-4102-8F25-89642ECD103B}" dt="2020-09-13T13:52:14.770" v="491" actId="478"/>
          <ac:spMkLst>
            <pc:docMk/>
            <pc:sldMk cId="730435365" sldId="436"/>
            <ac:spMk id="121" creationId="{C0CB5820-ACDD-4B4F-95E7-12A11BA08033}"/>
          </ac:spMkLst>
        </pc:spChg>
        <pc:spChg chg="del">
          <ac:chgData name="貫宇 盛" userId="7f0509586905b771" providerId="LiveId" clId="{5E34943A-2450-4102-8F25-89642ECD103B}" dt="2020-09-13T13:52:24.247" v="495" actId="478"/>
          <ac:spMkLst>
            <pc:docMk/>
            <pc:sldMk cId="730435365" sldId="436"/>
            <ac:spMk id="123" creationId="{C0AB9C01-15B1-40DE-8EF8-A30323A4EFA9}"/>
          </ac:spMkLst>
        </pc:spChg>
        <pc:spChg chg="mod topLvl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25" creationId="{8F7A1DFE-A61F-4CE0-9DB1-597E9281858C}"/>
          </ac:spMkLst>
        </pc:spChg>
        <pc:spChg chg="del">
          <ac:chgData name="貫宇 盛" userId="7f0509586905b771" providerId="LiveId" clId="{5E34943A-2450-4102-8F25-89642ECD103B}" dt="2020-09-13T13:52:22.579" v="494" actId="478"/>
          <ac:spMkLst>
            <pc:docMk/>
            <pc:sldMk cId="730435365" sldId="436"/>
            <ac:spMk id="126" creationId="{5F53A169-16D1-43EA-99BF-DBAD8E15903B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71" creationId="{E6E30649-6CD2-4054-9CB4-3E0C0F31D005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72" creationId="{609212EF-0BF0-4BAC-A114-83EF6AC04160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73" creationId="{DEAC47CC-E608-4B42-A41A-E9981EBE3D2F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74" creationId="{DFE13D60-8061-494C-95FC-38F33E689BB8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81" creationId="{D5712F60-0E54-48E5-954D-035598EF574D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82" creationId="{6D911782-98EA-4C02-8543-243F54E784E8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83" creationId="{9CE27531-4FA6-4E9B-A24E-76F10EDE9B20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84" creationId="{A4A25D8E-B294-40C6-923F-B2BC2993BE59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85" creationId="{8C27B1D0-07BE-4BA6-9C0A-4AE913751ED1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86" creationId="{4E17240B-022F-4725-B24A-7652B9865A00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87" creationId="{A3B69D2C-9201-4D9B-94F1-7F5D8728ED4A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188" creationId="{CFB2E1AB-80B8-4588-BAD8-EE63D462982A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225" creationId="{A894F99F-2F37-438C-A0C7-11A133EEEA9A}"/>
          </ac:spMkLst>
        </pc:spChg>
        <pc:spChg chg="mod">
          <ac:chgData name="貫宇 盛" userId="7f0509586905b771" providerId="LiveId" clId="{5E34943A-2450-4102-8F25-89642ECD103B}" dt="2020-09-13T13:52:31.434" v="497" actId="1076"/>
          <ac:spMkLst>
            <pc:docMk/>
            <pc:sldMk cId="730435365" sldId="436"/>
            <ac:spMk id="227" creationId="{6559BB9F-190B-49A1-B8C9-A0BD3159AB10}"/>
          </ac:spMkLst>
        </pc:spChg>
        <pc:grpChg chg="del">
          <ac:chgData name="貫宇 盛" userId="7f0509586905b771" providerId="LiveId" clId="{5E34943A-2450-4102-8F25-89642ECD103B}" dt="2020-09-13T13:52:03.618" v="485" actId="478"/>
          <ac:grpSpMkLst>
            <pc:docMk/>
            <pc:sldMk cId="730435365" sldId="436"/>
            <ac:grpSpMk id="105" creationId="{9D1540D2-36F0-46D4-A79A-64A73F29A762}"/>
          </ac:grpSpMkLst>
        </pc:grpChg>
        <pc:grpChg chg="add del">
          <ac:chgData name="貫宇 盛" userId="7f0509586905b771" providerId="LiveId" clId="{5E34943A-2450-4102-8F25-89642ECD103B}" dt="2020-09-13T13:52:12.833" v="490" actId="478"/>
          <ac:grpSpMkLst>
            <pc:docMk/>
            <pc:sldMk cId="730435365" sldId="436"/>
            <ac:grpSpMk id="112" creationId="{9B7BFCBE-5692-43AF-9B18-DB9F16CC4D35}"/>
          </ac:grpSpMkLst>
        </pc:grpChg>
        <pc:grpChg chg="del">
          <ac:chgData name="貫宇 盛" userId="7f0509586905b771" providerId="LiveId" clId="{5E34943A-2450-4102-8F25-89642ECD103B}" dt="2020-09-13T13:52:20.666" v="493" actId="478"/>
          <ac:grpSpMkLst>
            <pc:docMk/>
            <pc:sldMk cId="730435365" sldId="436"/>
            <ac:grpSpMk id="117" creationId="{D7F05884-0B8F-40D8-ABA0-5287C705F25C}"/>
          </ac:grpSpMkLst>
        </pc:grpChg>
        <pc:grpChg chg="del">
          <ac:chgData name="貫宇 盛" userId="7f0509586905b771" providerId="LiveId" clId="{5E34943A-2450-4102-8F25-89642ECD103B}" dt="2020-09-13T13:52:26.049" v="496" actId="478"/>
          <ac:grpSpMkLst>
            <pc:docMk/>
            <pc:sldMk cId="730435365" sldId="436"/>
            <ac:grpSpMk id="122" creationId="{D7CD7E09-7B7F-4D5E-BBC4-241FC6464B51}"/>
          </ac:grpSpMkLst>
        </pc:grpChg>
        <pc:grpChg chg="mod">
          <ac:chgData name="貫宇 盛" userId="7f0509586905b771" providerId="LiveId" clId="{5E34943A-2450-4102-8F25-89642ECD103B}" dt="2020-09-13T13:52:31.434" v="497" actId="1076"/>
          <ac:grpSpMkLst>
            <pc:docMk/>
            <pc:sldMk cId="730435365" sldId="436"/>
            <ac:grpSpMk id="127" creationId="{086D06F4-9220-41CB-BB60-AFBE8E581804}"/>
          </ac:grpSpMkLst>
        </pc:grpChg>
        <pc:grpChg chg="mod">
          <ac:chgData name="貫宇 盛" userId="7f0509586905b771" providerId="LiveId" clId="{5E34943A-2450-4102-8F25-89642ECD103B}" dt="2020-09-13T13:52:31.434" v="497" actId="1076"/>
          <ac:grpSpMkLst>
            <pc:docMk/>
            <pc:sldMk cId="730435365" sldId="436"/>
            <ac:grpSpMk id="138" creationId="{8320815F-A557-4591-9738-A3C86F43E094}"/>
          </ac:grpSpMkLst>
        </pc:grpChg>
        <pc:grpChg chg="mod">
          <ac:chgData name="貫宇 盛" userId="7f0509586905b771" providerId="LiveId" clId="{5E34943A-2450-4102-8F25-89642ECD103B}" dt="2020-09-13T13:52:31.434" v="497" actId="1076"/>
          <ac:grpSpMkLst>
            <pc:docMk/>
            <pc:sldMk cId="730435365" sldId="436"/>
            <ac:grpSpMk id="149" creationId="{62B77FE3-E70F-460F-81CD-C64D21FE40E3}"/>
          </ac:grpSpMkLst>
        </pc:grpChg>
        <pc:grpChg chg="mod">
          <ac:chgData name="貫宇 盛" userId="7f0509586905b771" providerId="LiveId" clId="{5E34943A-2450-4102-8F25-89642ECD103B}" dt="2020-09-13T13:52:31.434" v="497" actId="1076"/>
          <ac:grpSpMkLst>
            <pc:docMk/>
            <pc:sldMk cId="730435365" sldId="436"/>
            <ac:grpSpMk id="160" creationId="{C7AAC7DE-28AC-4D66-8F0B-CD1EA8BC4547}"/>
          </ac:grpSpMkLst>
        </pc:grpChg>
        <pc:grpChg chg="mod">
          <ac:chgData name="貫宇 盛" userId="7f0509586905b771" providerId="LiveId" clId="{5E34943A-2450-4102-8F25-89642ECD103B}" dt="2020-09-13T13:52:31.434" v="497" actId="1076"/>
          <ac:grpSpMkLst>
            <pc:docMk/>
            <pc:sldMk cId="730435365" sldId="436"/>
            <ac:grpSpMk id="189" creationId="{E1A5362B-24E0-446F-B7C0-72C0697C4B66}"/>
          </ac:grpSpMkLst>
        </pc:grpChg>
        <pc:grpChg chg="mod">
          <ac:chgData name="貫宇 盛" userId="7f0509586905b771" providerId="LiveId" clId="{5E34943A-2450-4102-8F25-89642ECD103B}" dt="2020-09-13T13:52:31.434" v="497" actId="1076"/>
          <ac:grpSpMkLst>
            <pc:docMk/>
            <pc:sldMk cId="730435365" sldId="436"/>
            <ac:grpSpMk id="193" creationId="{81FC1CAC-B3D8-4FBE-9B74-D5FF0380301D}"/>
          </ac:grpSpMkLst>
        </pc:grpChg>
        <pc:grpChg chg="mod">
          <ac:chgData name="貫宇 盛" userId="7f0509586905b771" providerId="LiveId" clId="{5E34943A-2450-4102-8F25-89642ECD103B}" dt="2020-09-13T13:52:31.434" v="497" actId="1076"/>
          <ac:grpSpMkLst>
            <pc:docMk/>
            <pc:sldMk cId="730435365" sldId="436"/>
            <ac:grpSpMk id="199" creationId="{48B91A58-AEEC-4872-A08F-7621BE2983BD}"/>
          </ac:grpSpMkLst>
        </pc:grpChg>
        <pc:grpChg chg="mod">
          <ac:chgData name="貫宇 盛" userId="7f0509586905b771" providerId="LiveId" clId="{5E34943A-2450-4102-8F25-89642ECD103B}" dt="2020-09-13T13:52:31.434" v="497" actId="1076"/>
          <ac:grpSpMkLst>
            <pc:docMk/>
            <pc:sldMk cId="730435365" sldId="436"/>
            <ac:grpSpMk id="205" creationId="{E35E53FC-8FA7-437E-A2C4-3A5B5975E1C8}"/>
          </ac:grpSpMkLst>
        </pc:grpChg>
        <pc:grpChg chg="mod">
          <ac:chgData name="貫宇 盛" userId="7f0509586905b771" providerId="LiveId" clId="{5E34943A-2450-4102-8F25-89642ECD103B}" dt="2020-09-13T13:52:31.434" v="497" actId="1076"/>
          <ac:grpSpMkLst>
            <pc:docMk/>
            <pc:sldMk cId="730435365" sldId="436"/>
            <ac:grpSpMk id="211" creationId="{FA00F3D7-427A-4D6F-AAEB-04F370EE14C8}"/>
          </ac:grpSpMkLst>
        </pc:grp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101" creationId="{C622AC53-7760-4879-80C2-C8BB631F066D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102" creationId="{5F7EDDC0-65EB-4791-8BF9-1F06CF3CFBE9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103" creationId="{80820685-535B-430A-9A0B-F3B2A1DDBC48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104" creationId="{B2CE6D40-19FC-46A1-AD7E-E8C32A109903}"/>
          </ac:cxnSpMkLst>
        </pc:cxnChg>
        <pc:cxnChg chg="del topLvl">
          <ac:chgData name="貫宇 盛" userId="7f0509586905b771" providerId="LiveId" clId="{5E34943A-2450-4102-8F25-89642ECD103B}" dt="2020-09-13T13:52:03.618" v="485" actId="478"/>
          <ac:cxnSpMkLst>
            <pc:docMk/>
            <pc:sldMk cId="730435365" sldId="436"/>
            <ac:cxnSpMk id="110" creationId="{39D68A91-D430-42A6-9FEB-A9DFA22AC0F5}"/>
          </ac:cxnSpMkLst>
        </pc:cxnChg>
        <pc:cxnChg chg="del topLvl">
          <ac:chgData name="貫宇 盛" userId="7f0509586905b771" providerId="LiveId" clId="{5E34943A-2450-4102-8F25-89642ECD103B}" dt="2020-09-13T13:52:12.833" v="490" actId="478"/>
          <ac:cxnSpMkLst>
            <pc:docMk/>
            <pc:sldMk cId="730435365" sldId="436"/>
            <ac:cxnSpMk id="115" creationId="{E61F635F-E4DA-499F-912B-9EFE4EC7F86D}"/>
          </ac:cxnSpMkLst>
        </pc:cxnChg>
        <pc:cxnChg chg="del topLvl">
          <ac:chgData name="貫宇 盛" userId="7f0509586905b771" providerId="LiveId" clId="{5E34943A-2450-4102-8F25-89642ECD103B}" dt="2020-09-13T13:52:20.666" v="493" actId="478"/>
          <ac:cxnSpMkLst>
            <pc:docMk/>
            <pc:sldMk cId="730435365" sldId="436"/>
            <ac:cxnSpMk id="119" creationId="{157D703B-6C57-42F5-9F96-12AAEC3FC3BD}"/>
          </ac:cxnSpMkLst>
        </pc:cxnChg>
        <pc:cxnChg chg="del topLvl">
          <ac:chgData name="貫宇 盛" userId="7f0509586905b771" providerId="LiveId" clId="{5E34943A-2450-4102-8F25-89642ECD103B}" dt="2020-09-13T13:52:26.049" v="496" actId="478"/>
          <ac:cxnSpMkLst>
            <pc:docMk/>
            <pc:sldMk cId="730435365" sldId="436"/>
            <ac:cxnSpMk id="124" creationId="{59700675-F9B4-448F-98CF-773EF022CABE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175" creationId="{9AD00140-0251-40B2-88E1-F48FC839EFEC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176" creationId="{B08862E8-A757-431E-ACA2-A6B3A80DA7B6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177" creationId="{8FCDDF96-855D-4303-ACE0-665BBAD93469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178" creationId="{38D9DB19-E43D-4C79-B211-E837462A5A0F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192" creationId="{51FF5F74-3C1D-4E8D-B1A1-6211EAE7F54B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198" creationId="{C1A0725C-3410-44D9-B1EB-39A03C04D591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04" creationId="{AB145E0B-0016-466C-93BA-B3F7AB34BBBB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10" creationId="{FFD2CA69-FC74-48D3-AD2E-372221CADC8F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16" creationId="{2352E10F-5E79-4372-8964-9EFA1B9FA05D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17" creationId="{B007EEEF-A61F-43A7-A875-06BB5DED54A8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18" creationId="{A547DE49-1BF2-491F-89BE-A1E65AAC5522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19" creationId="{D70FE6EC-9FF0-4B81-8AB9-A5C62BC6DC49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20" creationId="{1593F4F9-3791-46FE-AA3C-D76DC887E7D3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21" creationId="{255C8621-A0DB-47DD-ADFC-4A6704D698A8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22" creationId="{407C58E7-DC10-4F5A-AD10-725D644B2850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23" creationId="{73E3196C-4DEC-4E0C-9143-156AE32ED61C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24" creationId="{86EBF871-3699-4F8C-9976-0E4273F2F1E0}"/>
          </ac:cxnSpMkLst>
        </pc:cxnChg>
        <pc:cxnChg chg="mod">
          <ac:chgData name="貫宇 盛" userId="7f0509586905b771" providerId="LiveId" clId="{5E34943A-2450-4102-8F25-89642ECD103B}" dt="2020-09-13T13:52:31.434" v="497" actId="1076"/>
          <ac:cxnSpMkLst>
            <pc:docMk/>
            <pc:sldMk cId="730435365" sldId="436"/>
            <ac:cxnSpMk id="226" creationId="{4984072E-E017-4549-BD07-379E8440059E}"/>
          </ac:cxnSpMkLst>
        </pc:cxnChg>
      </pc:sldChg>
      <pc:sldChg chg="delSp modSp">
        <pc:chgData name="貫宇 盛" userId="7f0509586905b771" providerId="LiveId" clId="{5E34943A-2450-4102-8F25-89642ECD103B}" dt="2020-09-13T13:53:08.042" v="510" actId="1076"/>
        <pc:sldMkLst>
          <pc:docMk/>
          <pc:sldMk cId="1446537835" sldId="437"/>
        </pc:sldMkLst>
        <pc:spChg chg="mod topLvl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233" creationId="{6447DE3D-7772-4F88-A3A1-2AC5BB896CDA}"/>
          </ac:spMkLst>
        </pc:spChg>
        <pc:spChg chg="del topLvl">
          <ac:chgData name="貫宇 盛" userId="7f0509586905b771" providerId="LiveId" clId="{5E34943A-2450-4102-8F25-89642ECD103B}" dt="2020-09-13T13:52:43.881" v="500" actId="478"/>
          <ac:spMkLst>
            <pc:docMk/>
            <pc:sldMk cId="1446537835" sldId="437"/>
            <ac:spMk id="234" creationId="{DDBCA575-86C2-4193-9866-F495DD433ABF}"/>
          </ac:spMkLst>
        </pc:spChg>
        <pc:spChg chg="del">
          <ac:chgData name="貫宇 盛" userId="7f0509586905b771" providerId="LiveId" clId="{5E34943A-2450-4102-8F25-89642ECD103B}" dt="2020-09-13T13:52:37.727" v="498" actId="478"/>
          <ac:spMkLst>
            <pc:docMk/>
            <pc:sldMk cId="1446537835" sldId="437"/>
            <ac:spMk id="236" creationId="{F25E6459-EAED-4B2A-9FCB-BE4E4957A401}"/>
          </ac:spMkLst>
        </pc:spChg>
        <pc:spChg chg="mod topLvl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238" creationId="{89186B59-E303-451E-8787-1DD156ADED15}"/>
          </ac:spMkLst>
        </pc:spChg>
        <pc:spChg chg="del">
          <ac:chgData name="貫宇 盛" userId="7f0509586905b771" providerId="LiveId" clId="{5E34943A-2450-4102-8F25-89642ECD103B}" dt="2020-09-13T13:52:48.761" v="502" actId="478"/>
          <ac:spMkLst>
            <pc:docMk/>
            <pc:sldMk cId="1446537835" sldId="437"/>
            <ac:spMk id="239" creationId="{44DE3F5D-6BAB-453B-AAAA-46431FBD7D7E}"/>
          </ac:spMkLst>
        </pc:spChg>
        <pc:spChg chg="del">
          <ac:chgData name="貫宇 盛" userId="7f0509586905b771" providerId="LiveId" clId="{5E34943A-2450-4102-8F25-89642ECD103B}" dt="2020-09-13T13:52:46.736" v="501" actId="478"/>
          <ac:spMkLst>
            <pc:docMk/>
            <pc:sldMk cId="1446537835" sldId="437"/>
            <ac:spMk id="241" creationId="{D4379C5A-396A-47F0-9B23-E295EF0C2D22}"/>
          </ac:spMkLst>
        </pc:spChg>
        <pc:spChg chg="del">
          <ac:chgData name="貫宇 盛" userId="7f0509586905b771" providerId="LiveId" clId="{5E34943A-2450-4102-8F25-89642ECD103B}" dt="2020-09-13T13:52:54.537" v="505" actId="478"/>
          <ac:spMkLst>
            <pc:docMk/>
            <pc:sldMk cId="1446537835" sldId="437"/>
            <ac:spMk id="243" creationId="{E7C3D433-65EE-48B2-A4D8-2CA9BD2816CC}"/>
          </ac:spMkLst>
        </pc:spChg>
        <pc:spChg chg="mod topLvl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245" creationId="{90DA5ACF-E7E2-465A-89EC-F3E39E13E9F9}"/>
          </ac:spMkLst>
        </pc:spChg>
        <pc:spChg chg="del">
          <ac:chgData name="貫宇 盛" userId="7f0509586905b771" providerId="LiveId" clId="{5E34943A-2450-4102-8F25-89642ECD103B}" dt="2020-09-13T13:52:51.626" v="504" actId="478"/>
          <ac:spMkLst>
            <pc:docMk/>
            <pc:sldMk cId="1446537835" sldId="437"/>
            <ac:spMk id="246" creationId="{DC8027D9-5BE9-4B0B-89EE-E73EC7C2DDB5}"/>
          </ac:spMkLst>
        </pc:spChg>
        <pc:spChg chg="del">
          <ac:chgData name="貫宇 盛" userId="7f0509586905b771" providerId="LiveId" clId="{5E34943A-2450-4102-8F25-89642ECD103B}" dt="2020-09-13T13:52:58.002" v="507" actId="478"/>
          <ac:spMkLst>
            <pc:docMk/>
            <pc:sldMk cId="1446537835" sldId="437"/>
            <ac:spMk id="248" creationId="{F332EC6C-2B51-49C9-BAD5-A605E4F6978A}"/>
          </ac:spMkLst>
        </pc:spChg>
        <pc:spChg chg="mod topLvl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250" creationId="{04FFA348-C3CF-462F-AA08-8F84E63035B7}"/>
          </ac:spMkLst>
        </pc:spChg>
        <pc:spChg chg="del">
          <ac:chgData name="貫宇 盛" userId="7f0509586905b771" providerId="LiveId" clId="{5E34943A-2450-4102-8F25-89642ECD103B}" dt="2020-09-13T13:52:59.460" v="508" actId="478"/>
          <ac:spMkLst>
            <pc:docMk/>
            <pc:sldMk cId="1446537835" sldId="437"/>
            <ac:spMk id="251" creationId="{A34F80DE-5DBB-437C-AA7E-D7D7B9D1770A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296" creationId="{82627B93-95FE-4533-A564-66C7A29CEAC5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297" creationId="{CD78A986-1AA9-459E-829E-419BD1D631BE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298" creationId="{34AC61B3-0608-4DC9-BC49-99906422030D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299" creationId="{8644236F-3715-4876-92D7-915357390FBD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304" creationId="{6970FF20-565C-41F1-831A-300C11DA8614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305" creationId="{69003BD8-8C27-4F0F-951E-838295EA8BB9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306" creationId="{A6D207E1-6A60-4CBC-BD16-58D6074E2204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307" creationId="{76C1014D-A9E7-4E45-ABA0-4B0847C31890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308" creationId="{00781205-7387-433A-96FC-8E0441979400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309" creationId="{417C99D9-6A9D-487E-87EE-F47A2D971755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310" creationId="{C4CCEF44-A563-4DE5-8B0F-A1C8F8A5CBDC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311" creationId="{2C4BEE85-4BF7-49D2-8CDC-9627E5A6D153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348" creationId="{A09696F1-B7C8-4DA1-8D0F-FD994D66D307}"/>
          </ac:spMkLst>
        </pc:spChg>
        <pc:spChg chg="mod">
          <ac:chgData name="貫宇 盛" userId="7f0509586905b771" providerId="LiveId" clId="{5E34943A-2450-4102-8F25-89642ECD103B}" dt="2020-09-13T13:53:08.042" v="510" actId="1076"/>
          <ac:spMkLst>
            <pc:docMk/>
            <pc:sldMk cId="1446537835" sldId="437"/>
            <ac:spMk id="351" creationId="{38267443-D366-4210-BF38-7A8AD208453E}"/>
          </ac:spMkLst>
        </pc:spChg>
        <pc:grpChg chg="del">
          <ac:chgData name="貫宇 盛" userId="7f0509586905b771" providerId="LiveId" clId="{5E34943A-2450-4102-8F25-89642ECD103B}" dt="2020-09-13T13:52:43.881" v="500" actId="478"/>
          <ac:grpSpMkLst>
            <pc:docMk/>
            <pc:sldMk cId="1446537835" sldId="437"/>
            <ac:grpSpMk id="232" creationId="{2E141F06-624F-4F38-BB6A-DF137672A5AF}"/>
          </ac:grpSpMkLst>
        </pc:grpChg>
        <pc:grpChg chg="del">
          <ac:chgData name="貫宇 盛" userId="7f0509586905b771" providerId="LiveId" clId="{5E34943A-2450-4102-8F25-89642ECD103B}" dt="2020-09-13T13:52:50.176" v="503" actId="478"/>
          <ac:grpSpMkLst>
            <pc:docMk/>
            <pc:sldMk cId="1446537835" sldId="437"/>
            <ac:grpSpMk id="237" creationId="{50E70912-A048-4019-A04D-0987B4E40647}"/>
          </ac:grpSpMkLst>
        </pc:grpChg>
        <pc:grpChg chg="del">
          <ac:chgData name="貫宇 盛" userId="7f0509586905b771" providerId="LiveId" clId="{5E34943A-2450-4102-8F25-89642ECD103B}" dt="2020-09-13T13:52:56.263" v="506" actId="478"/>
          <ac:grpSpMkLst>
            <pc:docMk/>
            <pc:sldMk cId="1446537835" sldId="437"/>
            <ac:grpSpMk id="242" creationId="{D9E38697-C884-4639-88EB-6C85D0DBD699}"/>
          </ac:grpSpMkLst>
        </pc:grpChg>
        <pc:grpChg chg="del">
          <ac:chgData name="貫宇 盛" userId="7f0509586905b771" providerId="LiveId" clId="{5E34943A-2450-4102-8F25-89642ECD103B}" dt="2020-09-13T13:53:00.934" v="509" actId="478"/>
          <ac:grpSpMkLst>
            <pc:docMk/>
            <pc:sldMk cId="1446537835" sldId="437"/>
            <ac:grpSpMk id="247" creationId="{D400FCF7-023B-461E-BB84-E4EF012DE3EB}"/>
          </ac:grpSpMkLst>
        </pc:grpChg>
        <pc:grpChg chg="mod">
          <ac:chgData name="貫宇 盛" userId="7f0509586905b771" providerId="LiveId" clId="{5E34943A-2450-4102-8F25-89642ECD103B}" dt="2020-09-13T13:53:08.042" v="510" actId="1076"/>
          <ac:grpSpMkLst>
            <pc:docMk/>
            <pc:sldMk cId="1446537835" sldId="437"/>
            <ac:grpSpMk id="252" creationId="{1B2057C4-578A-41D7-960D-6805159E2A60}"/>
          </ac:grpSpMkLst>
        </pc:grpChg>
        <pc:grpChg chg="mod">
          <ac:chgData name="貫宇 盛" userId="7f0509586905b771" providerId="LiveId" clId="{5E34943A-2450-4102-8F25-89642ECD103B}" dt="2020-09-13T13:53:08.042" v="510" actId="1076"/>
          <ac:grpSpMkLst>
            <pc:docMk/>
            <pc:sldMk cId="1446537835" sldId="437"/>
            <ac:grpSpMk id="263" creationId="{92273DDC-202E-45BC-8412-D11481D3A2DB}"/>
          </ac:grpSpMkLst>
        </pc:grpChg>
        <pc:grpChg chg="mod">
          <ac:chgData name="貫宇 盛" userId="7f0509586905b771" providerId="LiveId" clId="{5E34943A-2450-4102-8F25-89642ECD103B}" dt="2020-09-13T13:53:08.042" v="510" actId="1076"/>
          <ac:grpSpMkLst>
            <pc:docMk/>
            <pc:sldMk cId="1446537835" sldId="437"/>
            <ac:grpSpMk id="274" creationId="{6A81D7FD-2F42-4148-8038-04FE804C8724}"/>
          </ac:grpSpMkLst>
        </pc:grpChg>
        <pc:grpChg chg="mod">
          <ac:chgData name="貫宇 盛" userId="7f0509586905b771" providerId="LiveId" clId="{5E34943A-2450-4102-8F25-89642ECD103B}" dt="2020-09-13T13:53:08.042" v="510" actId="1076"/>
          <ac:grpSpMkLst>
            <pc:docMk/>
            <pc:sldMk cId="1446537835" sldId="437"/>
            <ac:grpSpMk id="285" creationId="{7A0A927F-89DC-48E5-9A9B-517EFC39EC38}"/>
          </ac:grpSpMkLst>
        </pc:grpChg>
        <pc:grpChg chg="mod">
          <ac:chgData name="貫宇 盛" userId="7f0509586905b771" providerId="LiveId" clId="{5E34943A-2450-4102-8F25-89642ECD103B}" dt="2020-09-13T13:53:08.042" v="510" actId="1076"/>
          <ac:grpSpMkLst>
            <pc:docMk/>
            <pc:sldMk cId="1446537835" sldId="437"/>
            <ac:grpSpMk id="312" creationId="{EAA65FE0-6B62-415E-AC61-867E4D583C19}"/>
          </ac:grpSpMkLst>
        </pc:grpChg>
        <pc:grpChg chg="mod">
          <ac:chgData name="貫宇 盛" userId="7f0509586905b771" providerId="LiveId" clId="{5E34943A-2450-4102-8F25-89642ECD103B}" dt="2020-09-13T13:53:08.042" v="510" actId="1076"/>
          <ac:grpSpMkLst>
            <pc:docMk/>
            <pc:sldMk cId="1446537835" sldId="437"/>
            <ac:grpSpMk id="316" creationId="{2B9F5DBB-123E-4F93-8705-1503415B2139}"/>
          </ac:grpSpMkLst>
        </pc:grpChg>
        <pc:grpChg chg="mod">
          <ac:chgData name="貫宇 盛" userId="7f0509586905b771" providerId="LiveId" clId="{5E34943A-2450-4102-8F25-89642ECD103B}" dt="2020-09-13T13:53:08.042" v="510" actId="1076"/>
          <ac:grpSpMkLst>
            <pc:docMk/>
            <pc:sldMk cId="1446537835" sldId="437"/>
            <ac:grpSpMk id="322" creationId="{D685D90D-4A8D-4EA0-8F0B-4F48FF9C325A}"/>
          </ac:grpSpMkLst>
        </pc:grpChg>
        <pc:grpChg chg="mod">
          <ac:chgData name="貫宇 盛" userId="7f0509586905b771" providerId="LiveId" clId="{5E34943A-2450-4102-8F25-89642ECD103B}" dt="2020-09-13T13:53:08.042" v="510" actId="1076"/>
          <ac:grpSpMkLst>
            <pc:docMk/>
            <pc:sldMk cId="1446537835" sldId="437"/>
            <ac:grpSpMk id="328" creationId="{5E210351-BFA0-45D5-8BCB-CA82A1080727}"/>
          </ac:grpSpMkLst>
        </pc:grpChg>
        <pc:grpChg chg="mod">
          <ac:chgData name="貫宇 盛" userId="7f0509586905b771" providerId="LiveId" clId="{5E34943A-2450-4102-8F25-89642ECD103B}" dt="2020-09-13T13:53:08.042" v="510" actId="1076"/>
          <ac:grpSpMkLst>
            <pc:docMk/>
            <pc:sldMk cId="1446537835" sldId="437"/>
            <ac:grpSpMk id="334" creationId="{25468C56-FD5A-4C01-80BD-079CB624C4AE}"/>
          </ac:grpSpMkLst>
        </pc:grp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228" creationId="{8EE0150C-9C20-4F93-8E07-F6A10E741EBA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229" creationId="{8131D0F9-ADD2-42FF-B21B-E54C0755A28F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230" creationId="{6C948D4F-0378-48D2-80E5-8A86F60BFE91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231" creationId="{66B7AAC8-9FC5-4D10-BA54-36E7D46664A8}"/>
          </ac:cxnSpMkLst>
        </pc:cxnChg>
        <pc:cxnChg chg="del">
          <ac:chgData name="貫宇 盛" userId="7f0509586905b771" providerId="LiveId" clId="{5E34943A-2450-4102-8F25-89642ECD103B}" dt="2020-09-13T13:52:40.304" v="499" actId="478"/>
          <ac:cxnSpMkLst>
            <pc:docMk/>
            <pc:sldMk cId="1446537835" sldId="437"/>
            <ac:cxnSpMk id="235" creationId="{3DB26751-8F0C-4122-9D57-F1D3BF2E4620}"/>
          </ac:cxnSpMkLst>
        </pc:cxnChg>
        <pc:cxnChg chg="del topLvl">
          <ac:chgData name="貫宇 盛" userId="7f0509586905b771" providerId="LiveId" clId="{5E34943A-2450-4102-8F25-89642ECD103B}" dt="2020-09-13T13:52:50.176" v="503" actId="478"/>
          <ac:cxnSpMkLst>
            <pc:docMk/>
            <pc:sldMk cId="1446537835" sldId="437"/>
            <ac:cxnSpMk id="240" creationId="{98C21BDA-8131-4DEF-9510-9E50706D38E9}"/>
          </ac:cxnSpMkLst>
        </pc:cxnChg>
        <pc:cxnChg chg="del topLvl">
          <ac:chgData name="貫宇 盛" userId="7f0509586905b771" providerId="LiveId" clId="{5E34943A-2450-4102-8F25-89642ECD103B}" dt="2020-09-13T13:52:56.263" v="506" actId="478"/>
          <ac:cxnSpMkLst>
            <pc:docMk/>
            <pc:sldMk cId="1446537835" sldId="437"/>
            <ac:cxnSpMk id="244" creationId="{529A9CB3-F6C3-47E7-8F0A-F4C80ACA992F}"/>
          </ac:cxnSpMkLst>
        </pc:cxnChg>
        <pc:cxnChg chg="del topLvl">
          <ac:chgData name="貫宇 盛" userId="7f0509586905b771" providerId="LiveId" clId="{5E34943A-2450-4102-8F25-89642ECD103B}" dt="2020-09-13T13:53:00.934" v="509" actId="478"/>
          <ac:cxnSpMkLst>
            <pc:docMk/>
            <pc:sldMk cId="1446537835" sldId="437"/>
            <ac:cxnSpMk id="249" creationId="{EB525F7F-D258-4CA7-90D0-1470351864B4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00" creationId="{1E58AC12-B950-476D-BC3C-92A4AD165F59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01" creationId="{3FE1CD35-AFC3-4EAE-A991-C284A7171E98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02" creationId="{AF3AC934-E662-4849-B87C-67C5E280EE5C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03" creationId="{49CEF131-7AD2-47DC-A6B8-A959DAC1628E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15" creationId="{D95846EF-B500-4497-90D9-BB0FA0E87998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21" creationId="{9A385C2B-4A86-4115-B27C-E25CE39E444D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27" creationId="{4254D814-B279-415B-B2CE-030D738EB634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33" creationId="{00CD53A6-9379-485B-B9A8-59D59F236252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39" creationId="{86F0E3E4-CB8E-4F86-86B7-838429E01DA4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40" creationId="{F1314661-A997-4700-8697-C83A88A03ABB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41" creationId="{5CD8B5A7-37D0-4B73-AE24-187836BACB63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42" creationId="{E35410EA-7DE3-4495-A613-F0FC6A088C0F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43" creationId="{1E2DD7F8-D770-48D9-BF5D-7E0E75C264E2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44" creationId="{B79177AD-815C-4D75-BF75-8B11962A6675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45" creationId="{6A5E013E-3995-4DEE-B7AB-EB26798987D3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46" creationId="{61DA4EEA-08A3-46D5-B1A0-777885854D72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47" creationId="{55831B3E-45AB-4F01-9E8F-37112BA5A732}"/>
          </ac:cxnSpMkLst>
        </pc:cxnChg>
        <pc:cxnChg chg="mod">
          <ac:chgData name="貫宇 盛" userId="7f0509586905b771" providerId="LiveId" clId="{5E34943A-2450-4102-8F25-89642ECD103B}" dt="2020-09-13T13:53:08.042" v="510" actId="1076"/>
          <ac:cxnSpMkLst>
            <pc:docMk/>
            <pc:sldMk cId="1446537835" sldId="437"/>
            <ac:cxnSpMk id="349" creationId="{CD5885AC-246D-4266-B5C7-D3E6B202D659}"/>
          </ac:cxnSpMkLst>
        </pc:cxnChg>
      </pc:sldChg>
      <pc:sldChg chg="delSp modSp">
        <pc:chgData name="貫宇 盛" userId="7f0509586905b771" providerId="LiveId" clId="{5E34943A-2450-4102-8F25-89642ECD103B}" dt="2020-09-13T13:53:41.735" v="524" actId="1076"/>
        <pc:sldMkLst>
          <pc:docMk/>
          <pc:sldMk cId="3245714474" sldId="438"/>
        </pc:sldMkLst>
        <pc:spChg chg="mod topLvl">
          <ac:chgData name="貫宇 盛" userId="7f0509586905b771" providerId="LiveId" clId="{5E34943A-2450-4102-8F25-89642ECD103B}" dt="2020-09-13T13:53:41.735" v="524" actId="1076"/>
          <ac:spMkLst>
            <pc:docMk/>
            <pc:sldMk cId="3245714474" sldId="438"/>
            <ac:spMk id="130" creationId="{D2A2BC9A-D617-4CA0-AF0A-77B88BCA8857}"/>
          </ac:spMkLst>
        </pc:spChg>
        <pc:spChg chg="del">
          <ac:chgData name="貫宇 盛" userId="7f0509586905b771" providerId="LiveId" clId="{5E34943A-2450-4102-8F25-89642ECD103B}" dt="2020-09-13T13:53:34.290" v="521" actId="478"/>
          <ac:spMkLst>
            <pc:docMk/>
            <pc:sldMk cId="3245714474" sldId="438"/>
            <ac:spMk id="131" creationId="{565018B3-E982-4F77-924D-B68A428CD449}"/>
          </ac:spMkLst>
        </pc:spChg>
        <pc:spChg chg="del">
          <ac:chgData name="貫宇 盛" userId="7f0509586905b771" providerId="LiveId" clId="{5E34943A-2450-4102-8F25-89642ECD103B}" dt="2020-09-13T13:53:35.965" v="522" actId="478"/>
          <ac:spMkLst>
            <pc:docMk/>
            <pc:sldMk cId="3245714474" sldId="438"/>
            <ac:spMk id="133" creationId="{4D324E94-DD97-42A4-8221-A2DA8B669029}"/>
          </ac:spMkLst>
        </pc:spChg>
        <pc:spChg chg="mod topLvl">
          <ac:chgData name="貫宇 盛" userId="7f0509586905b771" providerId="LiveId" clId="{5E34943A-2450-4102-8F25-89642ECD103B}" dt="2020-09-13T13:53:41.735" v="524" actId="1076"/>
          <ac:spMkLst>
            <pc:docMk/>
            <pc:sldMk cId="3245714474" sldId="438"/>
            <ac:spMk id="135" creationId="{1BA1034F-9A75-4886-B1FD-73F1F52B19B5}"/>
          </ac:spMkLst>
        </pc:spChg>
        <pc:spChg chg="del">
          <ac:chgData name="貫宇 盛" userId="7f0509586905b771" providerId="LiveId" clId="{5E34943A-2450-4102-8F25-89642ECD103B}" dt="2020-09-13T13:53:30.421" v="519" actId="478"/>
          <ac:spMkLst>
            <pc:docMk/>
            <pc:sldMk cId="3245714474" sldId="438"/>
            <ac:spMk id="136" creationId="{EC087471-6751-418A-A6E7-3691CF5035A2}"/>
          </ac:spMkLst>
        </pc:spChg>
        <pc:spChg chg="del">
          <ac:chgData name="貫宇 盛" userId="7f0509586905b771" providerId="LiveId" clId="{5E34943A-2450-4102-8F25-89642ECD103B}" dt="2020-09-13T13:53:27.982" v="518" actId="478"/>
          <ac:spMkLst>
            <pc:docMk/>
            <pc:sldMk cId="3245714474" sldId="438"/>
            <ac:spMk id="138" creationId="{5B3CE5AF-25DA-4078-8460-CB758451A340}"/>
          </ac:spMkLst>
        </pc:spChg>
        <pc:spChg chg="del">
          <ac:chgData name="貫宇 盛" userId="7f0509586905b771" providerId="LiveId" clId="{5E34943A-2450-4102-8F25-89642ECD103B}" dt="2020-09-13T13:53:23.898" v="516" actId="478"/>
          <ac:spMkLst>
            <pc:docMk/>
            <pc:sldMk cId="3245714474" sldId="438"/>
            <ac:spMk id="140" creationId="{C4B511BE-83D9-43F8-9564-06DB99B41F48}"/>
          </ac:spMkLst>
        </pc:spChg>
        <pc:spChg chg="mod topLvl">
          <ac:chgData name="貫宇 盛" userId="7f0509586905b771" providerId="LiveId" clId="{5E34943A-2450-4102-8F25-89642ECD103B}" dt="2020-09-13T13:53:41.735" v="524" actId="1076"/>
          <ac:spMkLst>
            <pc:docMk/>
            <pc:sldMk cId="3245714474" sldId="438"/>
            <ac:spMk id="142" creationId="{5F46D222-3BD6-4B43-AFA8-D8B4737CCAAB}"/>
          </ac:spMkLst>
        </pc:spChg>
        <pc:spChg chg="del mod">
          <ac:chgData name="貫宇 盛" userId="7f0509586905b771" providerId="LiveId" clId="{5E34943A-2450-4102-8F25-89642ECD103B}" dt="2020-09-13T13:53:21.114" v="515" actId="478"/>
          <ac:spMkLst>
            <pc:docMk/>
            <pc:sldMk cId="3245714474" sldId="438"/>
            <ac:spMk id="143" creationId="{ADD12B81-D141-4D65-AD66-303A61D0806A}"/>
          </ac:spMkLst>
        </pc:spChg>
        <pc:spChg chg="del">
          <ac:chgData name="貫宇 盛" userId="7f0509586905b771" providerId="LiveId" clId="{5E34943A-2450-4102-8F25-89642ECD103B}" dt="2020-09-13T13:53:16.208" v="512" actId="478"/>
          <ac:spMkLst>
            <pc:docMk/>
            <pc:sldMk cId="3245714474" sldId="438"/>
            <ac:spMk id="145" creationId="{DDE6736C-36D1-40E9-B90C-E88FC8FAA6B4}"/>
          </ac:spMkLst>
        </pc:spChg>
        <pc:spChg chg="mod topLvl">
          <ac:chgData name="貫宇 盛" userId="7f0509586905b771" providerId="LiveId" clId="{5E34943A-2450-4102-8F25-89642ECD103B}" dt="2020-09-13T13:53:41.735" v="524" actId="1076"/>
          <ac:spMkLst>
            <pc:docMk/>
            <pc:sldMk cId="3245714474" sldId="438"/>
            <ac:spMk id="147" creationId="{CC430DB6-30F1-485A-AABC-AE45D725E476}"/>
          </ac:spMkLst>
        </pc:spChg>
        <pc:spChg chg="del">
          <ac:chgData name="貫宇 盛" userId="7f0509586905b771" providerId="LiveId" clId="{5E34943A-2450-4102-8F25-89642ECD103B}" dt="2020-09-13T13:53:13.739" v="511" actId="478"/>
          <ac:spMkLst>
            <pc:docMk/>
            <pc:sldMk cId="3245714474" sldId="438"/>
            <ac:spMk id="148" creationId="{143E0B78-1CAB-4EB2-B979-C2A99B1A59B4}"/>
          </ac:spMkLst>
        </pc:spChg>
        <pc:spChg chg="mod">
          <ac:chgData name="貫宇 盛" userId="7f0509586905b771" providerId="LiveId" clId="{5E34943A-2450-4102-8F25-89642ECD103B}" dt="2020-09-13T13:53:41.735" v="524" actId="1076"/>
          <ac:spMkLst>
            <pc:docMk/>
            <pc:sldMk cId="3245714474" sldId="438"/>
            <ac:spMk id="149" creationId="{CA7B296A-55CF-472A-BDF3-B6B1BB4EB0E5}"/>
          </ac:spMkLst>
        </pc:spChg>
        <pc:spChg chg="mod">
          <ac:chgData name="貫宇 盛" userId="7f0509586905b771" providerId="LiveId" clId="{5E34943A-2450-4102-8F25-89642ECD103B}" dt="2020-09-13T13:53:41.735" v="524" actId="1076"/>
          <ac:spMkLst>
            <pc:docMk/>
            <pc:sldMk cId="3245714474" sldId="438"/>
            <ac:spMk id="150" creationId="{4CE77139-5FEF-4D95-9DC1-85E991547A4C}"/>
          </ac:spMkLst>
        </pc:spChg>
        <pc:spChg chg="mod">
          <ac:chgData name="貫宇 盛" userId="7f0509586905b771" providerId="LiveId" clId="{5E34943A-2450-4102-8F25-89642ECD103B}" dt="2020-09-13T13:53:41.735" v="524" actId="1076"/>
          <ac:spMkLst>
            <pc:docMk/>
            <pc:sldMk cId="3245714474" sldId="438"/>
            <ac:spMk id="151" creationId="{18930703-B1C9-46F9-ADF5-326B0CE0AFC2}"/>
          </ac:spMkLst>
        </pc:spChg>
        <pc:spChg chg="mod">
          <ac:chgData name="貫宇 盛" userId="7f0509586905b771" providerId="LiveId" clId="{5E34943A-2450-4102-8F25-89642ECD103B}" dt="2020-09-13T13:53:41.735" v="524" actId="1076"/>
          <ac:spMkLst>
            <pc:docMk/>
            <pc:sldMk cId="3245714474" sldId="438"/>
            <ac:spMk id="152" creationId="{69F49A17-8CF8-4240-963B-46E1C6B40ED6}"/>
          </ac:spMkLst>
        </pc:spChg>
        <pc:spChg chg="mod">
          <ac:chgData name="貫宇 盛" userId="7f0509586905b771" providerId="LiveId" clId="{5E34943A-2450-4102-8F25-89642ECD103B}" dt="2020-09-13T13:53:41.735" v="524" actId="1076"/>
          <ac:spMkLst>
            <pc:docMk/>
            <pc:sldMk cId="3245714474" sldId="438"/>
            <ac:spMk id="173" creationId="{EE770C85-664A-4CEA-B5CD-AED9DF3547F2}"/>
          </ac:spMkLst>
        </pc:spChg>
        <pc:grpChg chg="del">
          <ac:chgData name="貫宇 盛" userId="7f0509586905b771" providerId="LiveId" clId="{5E34943A-2450-4102-8F25-89642ECD103B}" dt="2020-09-13T13:53:37.726" v="523" actId="478"/>
          <ac:grpSpMkLst>
            <pc:docMk/>
            <pc:sldMk cId="3245714474" sldId="438"/>
            <ac:grpSpMk id="129" creationId="{ED7CF0C6-F6CE-449C-9CD8-49A036DD0A31}"/>
          </ac:grpSpMkLst>
        </pc:grpChg>
        <pc:grpChg chg="del">
          <ac:chgData name="貫宇 盛" userId="7f0509586905b771" providerId="LiveId" clId="{5E34943A-2450-4102-8F25-89642ECD103B}" dt="2020-09-13T13:53:32.363" v="520" actId="478"/>
          <ac:grpSpMkLst>
            <pc:docMk/>
            <pc:sldMk cId="3245714474" sldId="438"/>
            <ac:grpSpMk id="134" creationId="{BCC24FA6-028E-4B56-B318-A236D621733A}"/>
          </ac:grpSpMkLst>
        </pc:grpChg>
        <pc:grpChg chg="del">
          <ac:chgData name="貫宇 盛" userId="7f0509586905b771" providerId="LiveId" clId="{5E34943A-2450-4102-8F25-89642ECD103B}" dt="2020-09-13T13:53:25.609" v="517" actId="478"/>
          <ac:grpSpMkLst>
            <pc:docMk/>
            <pc:sldMk cId="3245714474" sldId="438"/>
            <ac:grpSpMk id="139" creationId="{D622B088-3EEA-4709-9B2E-638C3206D367}"/>
          </ac:grpSpMkLst>
        </pc:grpChg>
        <pc:grpChg chg="del">
          <ac:chgData name="貫宇 盛" userId="7f0509586905b771" providerId="LiveId" clId="{5E34943A-2450-4102-8F25-89642ECD103B}" dt="2020-09-13T13:53:17.751" v="513" actId="478"/>
          <ac:grpSpMkLst>
            <pc:docMk/>
            <pc:sldMk cId="3245714474" sldId="438"/>
            <ac:grpSpMk id="144" creationId="{86B282B4-31FE-42F0-8BE9-F7AA7DEB051D}"/>
          </ac:grpSpMkLst>
        </pc:grpChg>
        <pc:grpChg chg="mod">
          <ac:chgData name="貫宇 盛" userId="7f0509586905b771" providerId="LiveId" clId="{5E34943A-2450-4102-8F25-89642ECD103B}" dt="2020-09-13T13:53:41.735" v="524" actId="1076"/>
          <ac:grpSpMkLst>
            <pc:docMk/>
            <pc:sldMk cId="3245714474" sldId="438"/>
            <ac:grpSpMk id="153" creationId="{2303117B-6F23-4B1C-B259-B52948C0C02F}"/>
          </ac:grpSpMkLst>
        </pc:grpChg>
        <pc:grpChg chg="mod">
          <ac:chgData name="貫宇 盛" userId="7f0509586905b771" providerId="LiveId" clId="{5E34943A-2450-4102-8F25-89642ECD103B}" dt="2020-09-13T13:53:41.735" v="524" actId="1076"/>
          <ac:grpSpMkLst>
            <pc:docMk/>
            <pc:sldMk cId="3245714474" sldId="438"/>
            <ac:grpSpMk id="156" creationId="{A1FD897B-BE46-4B33-B850-AF7FAEC95F1D}"/>
          </ac:grpSpMkLst>
        </pc:grpChg>
        <pc:grpChg chg="mod">
          <ac:chgData name="貫宇 盛" userId="7f0509586905b771" providerId="LiveId" clId="{5E34943A-2450-4102-8F25-89642ECD103B}" dt="2020-09-13T13:53:41.735" v="524" actId="1076"/>
          <ac:grpSpMkLst>
            <pc:docMk/>
            <pc:sldMk cId="3245714474" sldId="438"/>
            <ac:grpSpMk id="159" creationId="{847DD0C6-F197-431C-96AA-E761192138D6}"/>
          </ac:grpSpMkLst>
        </pc:grpChg>
        <pc:grpChg chg="mod">
          <ac:chgData name="貫宇 盛" userId="7f0509586905b771" providerId="LiveId" clId="{5E34943A-2450-4102-8F25-89642ECD103B}" dt="2020-09-13T13:53:41.735" v="524" actId="1076"/>
          <ac:grpSpMkLst>
            <pc:docMk/>
            <pc:sldMk cId="3245714474" sldId="438"/>
            <ac:grpSpMk id="162" creationId="{DCEE7013-0B56-4024-A14E-7570508D547B}"/>
          </ac:grpSpMkLst>
        </pc:grpChg>
        <pc:cxnChg chg="del topLvl">
          <ac:chgData name="貫宇 盛" userId="7f0509586905b771" providerId="LiveId" clId="{5E34943A-2450-4102-8F25-89642ECD103B}" dt="2020-09-13T13:53:37.726" v="523" actId="478"/>
          <ac:cxnSpMkLst>
            <pc:docMk/>
            <pc:sldMk cId="3245714474" sldId="438"/>
            <ac:cxnSpMk id="132" creationId="{CF9475B8-EEDD-4394-BC3A-C00A03AD2ECE}"/>
          </ac:cxnSpMkLst>
        </pc:cxnChg>
        <pc:cxnChg chg="del topLvl">
          <ac:chgData name="貫宇 盛" userId="7f0509586905b771" providerId="LiveId" clId="{5E34943A-2450-4102-8F25-89642ECD103B}" dt="2020-09-13T13:53:32.363" v="520" actId="478"/>
          <ac:cxnSpMkLst>
            <pc:docMk/>
            <pc:sldMk cId="3245714474" sldId="438"/>
            <ac:cxnSpMk id="137" creationId="{9888AD40-948B-4250-8F5E-D12CABE0C75E}"/>
          </ac:cxnSpMkLst>
        </pc:cxnChg>
        <pc:cxnChg chg="del topLvl">
          <ac:chgData name="貫宇 盛" userId="7f0509586905b771" providerId="LiveId" clId="{5E34943A-2450-4102-8F25-89642ECD103B}" dt="2020-09-13T13:53:25.609" v="517" actId="478"/>
          <ac:cxnSpMkLst>
            <pc:docMk/>
            <pc:sldMk cId="3245714474" sldId="438"/>
            <ac:cxnSpMk id="141" creationId="{9992CEF6-0F2A-4663-A4C1-0424DC278665}"/>
          </ac:cxnSpMkLst>
        </pc:cxnChg>
        <pc:cxnChg chg="del topLvl">
          <ac:chgData name="貫宇 盛" userId="7f0509586905b771" providerId="LiveId" clId="{5E34943A-2450-4102-8F25-89642ECD103B}" dt="2020-09-13T13:53:17.751" v="513" actId="478"/>
          <ac:cxnSpMkLst>
            <pc:docMk/>
            <pc:sldMk cId="3245714474" sldId="438"/>
            <ac:cxnSpMk id="146" creationId="{5DCD55B6-878F-47CD-9859-DE4A45C8C292}"/>
          </ac:cxnSpMkLst>
        </pc:cxnChg>
        <pc:cxnChg chg="mod">
          <ac:chgData name="貫宇 盛" userId="7f0509586905b771" providerId="LiveId" clId="{5E34943A-2450-4102-8F25-89642ECD103B}" dt="2020-09-13T13:53:41.735" v="524" actId="1076"/>
          <ac:cxnSpMkLst>
            <pc:docMk/>
            <pc:sldMk cId="3245714474" sldId="438"/>
            <ac:cxnSpMk id="165" creationId="{1C890570-0CE1-4D30-81B6-7BF361D6DC4E}"/>
          </ac:cxnSpMkLst>
        </pc:cxnChg>
        <pc:cxnChg chg="mod">
          <ac:chgData name="貫宇 盛" userId="7f0509586905b771" providerId="LiveId" clId="{5E34943A-2450-4102-8F25-89642ECD103B}" dt="2020-09-13T13:53:41.735" v="524" actId="1076"/>
          <ac:cxnSpMkLst>
            <pc:docMk/>
            <pc:sldMk cId="3245714474" sldId="438"/>
            <ac:cxnSpMk id="166" creationId="{7D53A218-7CAB-4EBA-8846-0EB8DF5540DB}"/>
          </ac:cxnSpMkLst>
        </pc:cxnChg>
        <pc:cxnChg chg="mod">
          <ac:chgData name="貫宇 盛" userId="7f0509586905b771" providerId="LiveId" clId="{5E34943A-2450-4102-8F25-89642ECD103B}" dt="2020-09-13T13:53:41.735" v="524" actId="1076"/>
          <ac:cxnSpMkLst>
            <pc:docMk/>
            <pc:sldMk cId="3245714474" sldId="438"/>
            <ac:cxnSpMk id="167" creationId="{31886191-78D7-4092-9914-C29803285777}"/>
          </ac:cxnSpMkLst>
        </pc:cxnChg>
        <pc:cxnChg chg="mod">
          <ac:chgData name="貫宇 盛" userId="7f0509586905b771" providerId="LiveId" clId="{5E34943A-2450-4102-8F25-89642ECD103B}" dt="2020-09-13T13:53:41.735" v="524" actId="1076"/>
          <ac:cxnSpMkLst>
            <pc:docMk/>
            <pc:sldMk cId="3245714474" sldId="438"/>
            <ac:cxnSpMk id="168" creationId="{AD9F80D3-ECB7-4DEA-AFD8-F2349E9C23BE}"/>
          </ac:cxnSpMkLst>
        </pc:cxnChg>
        <pc:cxnChg chg="mod">
          <ac:chgData name="貫宇 盛" userId="7f0509586905b771" providerId="LiveId" clId="{5E34943A-2450-4102-8F25-89642ECD103B}" dt="2020-09-13T13:53:41.735" v="524" actId="1076"/>
          <ac:cxnSpMkLst>
            <pc:docMk/>
            <pc:sldMk cId="3245714474" sldId="438"/>
            <ac:cxnSpMk id="169" creationId="{508EE1DD-6833-48DB-AD0A-9DEC911055A4}"/>
          </ac:cxnSpMkLst>
        </pc:cxnChg>
        <pc:cxnChg chg="mod">
          <ac:chgData name="貫宇 盛" userId="7f0509586905b771" providerId="LiveId" clId="{5E34943A-2450-4102-8F25-89642ECD103B}" dt="2020-09-13T13:53:41.735" v="524" actId="1076"/>
          <ac:cxnSpMkLst>
            <pc:docMk/>
            <pc:sldMk cId="3245714474" sldId="438"/>
            <ac:cxnSpMk id="170" creationId="{F6FA3968-0D9F-4E98-AF0F-94C196D8962C}"/>
          </ac:cxnSpMkLst>
        </pc:cxnChg>
        <pc:cxnChg chg="mod">
          <ac:chgData name="貫宇 盛" userId="7f0509586905b771" providerId="LiveId" clId="{5E34943A-2450-4102-8F25-89642ECD103B}" dt="2020-09-13T13:53:41.735" v="524" actId="1076"/>
          <ac:cxnSpMkLst>
            <pc:docMk/>
            <pc:sldMk cId="3245714474" sldId="438"/>
            <ac:cxnSpMk id="171" creationId="{517563CA-207E-445E-8893-27126C456180}"/>
          </ac:cxnSpMkLst>
        </pc:cxnChg>
        <pc:cxnChg chg="mod">
          <ac:chgData name="貫宇 盛" userId="7f0509586905b771" providerId="LiveId" clId="{5E34943A-2450-4102-8F25-89642ECD103B}" dt="2020-09-13T13:53:41.735" v="524" actId="1076"/>
          <ac:cxnSpMkLst>
            <pc:docMk/>
            <pc:sldMk cId="3245714474" sldId="438"/>
            <ac:cxnSpMk id="172" creationId="{DA6D4851-BEF3-4200-BCB8-C709C0F534D3}"/>
          </ac:cxnSpMkLst>
        </pc:cxnChg>
      </pc:sldChg>
      <pc:sldChg chg="addSp delSp modSp modAnim">
        <pc:chgData name="貫宇 盛" userId="7f0509586905b771" providerId="LiveId" clId="{5E34943A-2450-4102-8F25-89642ECD103B}" dt="2020-09-13T13:56:18.595" v="548" actId="14100"/>
        <pc:sldMkLst>
          <pc:docMk/>
          <pc:sldMk cId="23294156" sldId="441"/>
        </pc:sldMkLst>
        <pc:spChg chg="add mod">
          <ac:chgData name="貫宇 盛" userId="7f0509586905b771" providerId="LiveId" clId="{5E34943A-2450-4102-8F25-89642ECD103B}" dt="2020-09-13T13:56:18.595" v="548" actId="14100"/>
          <ac:spMkLst>
            <pc:docMk/>
            <pc:sldMk cId="23294156" sldId="441"/>
            <ac:spMk id="17" creationId="{AE031F7E-CB74-4DBB-94B4-D22D40665DC9}"/>
          </ac:spMkLst>
        </pc:spChg>
        <pc:spChg chg="mod ord">
          <ac:chgData name="貫宇 盛" userId="7f0509586905b771" providerId="LiveId" clId="{5E34943A-2450-4102-8F25-89642ECD103B}" dt="2020-09-13T13:55:50.896" v="540" actId="14100"/>
          <ac:spMkLst>
            <pc:docMk/>
            <pc:sldMk cId="23294156" sldId="441"/>
            <ac:spMk id="117" creationId="{AD5D914A-9D27-48B1-8DC0-68017B92FFFF}"/>
          </ac:spMkLst>
        </pc:spChg>
        <pc:spChg chg="del">
          <ac:chgData name="貫宇 盛" userId="7f0509586905b771" providerId="LiveId" clId="{5E34943A-2450-4102-8F25-89642ECD103B}" dt="2020-09-13T13:55:26.605" v="529" actId="478"/>
          <ac:spMkLst>
            <pc:docMk/>
            <pc:sldMk cId="23294156" sldId="441"/>
            <ac:spMk id="120" creationId="{1D8756D1-A37B-4E03-BFEB-75BDE6AA8DBE}"/>
          </ac:spMkLst>
        </pc:spChg>
        <pc:spChg chg="mod">
          <ac:chgData name="貫宇 盛" userId="7f0509586905b771" providerId="LiveId" clId="{5E34943A-2450-4102-8F25-89642ECD103B}" dt="2020-09-13T13:55:58.176" v="541" actId="208"/>
          <ac:spMkLst>
            <pc:docMk/>
            <pc:sldMk cId="23294156" sldId="441"/>
            <ac:spMk id="124" creationId="{A27856F3-5FB8-40A3-9248-6D698728D844}"/>
          </ac:spMkLst>
        </pc:spChg>
        <pc:spChg chg="mod">
          <ac:chgData name="貫宇 盛" userId="7f0509586905b771" providerId="LiveId" clId="{5E34943A-2450-4102-8F25-89642ECD103B}" dt="2020-09-13T13:56:02.156" v="542" actId="207"/>
          <ac:spMkLst>
            <pc:docMk/>
            <pc:sldMk cId="23294156" sldId="441"/>
            <ac:spMk id="126" creationId="{B68AC68F-CDD6-44F5-8F10-EAA678C5D5C5}"/>
          </ac:spMkLst>
        </pc:spChg>
        <pc:picChg chg="add mod">
          <ac:chgData name="貫宇 盛" userId="7f0509586905b771" providerId="LiveId" clId="{5E34943A-2450-4102-8F25-89642ECD103B}" dt="2020-09-13T13:55:31.720" v="532" actId="1076"/>
          <ac:picMkLst>
            <pc:docMk/>
            <pc:sldMk cId="23294156" sldId="441"/>
            <ac:picMk id="16" creationId="{E1445884-38A7-4C63-BFDD-1A1C3F7F2983}"/>
          </ac:picMkLst>
        </pc:picChg>
        <pc:picChg chg="del mod">
          <ac:chgData name="貫宇 盛" userId="7f0509586905b771" providerId="LiveId" clId="{5E34943A-2450-4102-8F25-89642ECD103B}" dt="2020-09-13T13:55:23.033" v="526" actId="478"/>
          <ac:picMkLst>
            <pc:docMk/>
            <pc:sldMk cId="23294156" sldId="441"/>
            <ac:picMk id="122" creationId="{53A80C30-4600-4746-9D64-CE34364EF801}"/>
          </ac:picMkLst>
        </pc:picChg>
      </pc:sldChg>
      <pc:sldChg chg="addSp delSp modSp delAnim modAnim">
        <pc:chgData name="貫宇 盛" userId="7f0509586905b771" providerId="LiveId" clId="{5E34943A-2450-4102-8F25-89642ECD103B}" dt="2020-09-13T14:45:20.007" v="607" actId="20577"/>
        <pc:sldMkLst>
          <pc:docMk/>
          <pc:sldMk cId="2577427065" sldId="442"/>
        </pc:sldMkLst>
        <pc:spChg chg="mod">
          <ac:chgData name="貫宇 盛" userId="7f0509586905b771" providerId="LiveId" clId="{5E34943A-2450-4102-8F25-89642ECD103B}" dt="2020-09-13T14:45:20.007" v="607" actId="20577"/>
          <ac:spMkLst>
            <pc:docMk/>
            <pc:sldMk cId="2577427065" sldId="442"/>
            <ac:spMk id="43" creationId="{640AA695-FB73-473A-A82D-AE45AE3856AE}"/>
          </ac:spMkLst>
        </pc:spChg>
        <pc:spChg chg="add mod">
          <ac:chgData name="貫宇 盛" userId="7f0509586905b771" providerId="LiveId" clId="{5E34943A-2450-4102-8F25-89642ECD103B}" dt="2020-09-13T14:42:31.337" v="562" actId="1076"/>
          <ac:spMkLst>
            <pc:docMk/>
            <pc:sldMk cId="2577427065" sldId="442"/>
            <ac:spMk id="70" creationId="{A9E2BCCC-D38F-4D64-A17F-DB5253A3A1A6}"/>
          </ac:spMkLst>
        </pc:spChg>
        <pc:spChg chg="mod">
          <ac:chgData name="貫宇 盛" userId="7f0509586905b771" providerId="LiveId" clId="{5E34943A-2450-4102-8F25-89642ECD103B}" dt="2020-09-13T14:41:13.361" v="555" actId="1076"/>
          <ac:spMkLst>
            <pc:docMk/>
            <pc:sldMk cId="2577427065" sldId="442"/>
            <ac:spMk id="88" creationId="{21927F46-6E90-40D5-824C-393916CF09D9}"/>
          </ac:spMkLst>
        </pc:spChg>
        <pc:spChg chg="mod">
          <ac:chgData name="貫宇 盛" userId="7f0509586905b771" providerId="LiveId" clId="{5E34943A-2450-4102-8F25-89642ECD103B}" dt="2020-09-13T14:41:13.361" v="555" actId="1076"/>
          <ac:spMkLst>
            <pc:docMk/>
            <pc:sldMk cId="2577427065" sldId="442"/>
            <ac:spMk id="101" creationId="{A0703486-9980-45C4-94F3-5186A8D774EA}"/>
          </ac:spMkLst>
        </pc:spChg>
        <pc:spChg chg="mod">
          <ac:chgData name="貫宇 盛" userId="7f0509586905b771" providerId="LiveId" clId="{5E34943A-2450-4102-8F25-89642ECD103B}" dt="2020-09-13T14:41:13.361" v="555" actId="1076"/>
          <ac:spMkLst>
            <pc:docMk/>
            <pc:sldMk cId="2577427065" sldId="442"/>
            <ac:spMk id="102" creationId="{5C209298-B004-4A5D-876E-417D2EE86500}"/>
          </ac:spMkLst>
        </pc:spChg>
        <pc:spChg chg="mod">
          <ac:chgData name="貫宇 盛" userId="7f0509586905b771" providerId="LiveId" clId="{5E34943A-2450-4102-8F25-89642ECD103B}" dt="2020-09-13T14:41:13.361" v="555" actId="1076"/>
          <ac:spMkLst>
            <pc:docMk/>
            <pc:sldMk cId="2577427065" sldId="442"/>
            <ac:spMk id="103" creationId="{9A18F70E-5C2C-4B04-9E89-54D881B89B3E}"/>
          </ac:spMkLst>
        </pc:spChg>
        <pc:spChg chg="del">
          <ac:chgData name="貫宇 盛" userId="7f0509586905b771" providerId="LiveId" clId="{5E34943A-2450-4102-8F25-89642ECD103B}" dt="2020-09-13T14:40:37.275" v="552" actId="478"/>
          <ac:spMkLst>
            <pc:docMk/>
            <pc:sldMk cId="2577427065" sldId="442"/>
            <ac:spMk id="111" creationId="{54A7E3E7-F5BB-4464-8555-CC5BCF89721B}"/>
          </ac:spMkLst>
        </pc:spChg>
        <pc:spChg chg="del">
          <ac:chgData name="貫宇 盛" userId="7f0509586905b771" providerId="LiveId" clId="{5E34943A-2450-4102-8F25-89642ECD103B}" dt="2020-09-13T14:40:37.275" v="552" actId="478"/>
          <ac:spMkLst>
            <pc:docMk/>
            <pc:sldMk cId="2577427065" sldId="442"/>
            <ac:spMk id="112" creationId="{921A5BD3-C556-48CE-875E-C26BF9B85F88}"/>
          </ac:spMkLst>
        </pc:spChg>
        <pc:spChg chg="mod">
          <ac:chgData name="貫宇 盛" userId="7f0509586905b771" providerId="LiveId" clId="{5E34943A-2450-4102-8F25-89642ECD103B}" dt="2020-09-13T14:41:36.879" v="559" actId="1076"/>
          <ac:spMkLst>
            <pc:docMk/>
            <pc:sldMk cId="2577427065" sldId="442"/>
            <ac:spMk id="149" creationId="{0959C514-B1C3-462B-8C51-56BD1B4CC1CF}"/>
          </ac:spMkLst>
        </pc:spChg>
        <pc:spChg chg="mod">
          <ac:chgData name="貫宇 盛" userId="7f0509586905b771" providerId="LiveId" clId="{5E34943A-2450-4102-8F25-89642ECD103B}" dt="2020-09-13T14:41:36.879" v="559" actId="1076"/>
          <ac:spMkLst>
            <pc:docMk/>
            <pc:sldMk cId="2577427065" sldId="442"/>
            <ac:spMk id="150" creationId="{51C3C7AD-E1B8-4DF0-832D-AA1434F60FCB}"/>
          </ac:spMkLst>
        </pc:spChg>
        <pc:spChg chg="mod">
          <ac:chgData name="貫宇 盛" userId="7f0509586905b771" providerId="LiveId" clId="{5E34943A-2450-4102-8F25-89642ECD103B}" dt="2020-09-13T14:41:39.761" v="560" actId="1076"/>
          <ac:spMkLst>
            <pc:docMk/>
            <pc:sldMk cId="2577427065" sldId="442"/>
            <ac:spMk id="151" creationId="{0F7BFE57-7147-4520-BA03-140A5206D71F}"/>
          </ac:spMkLst>
        </pc:spChg>
        <pc:spChg chg="mod">
          <ac:chgData name="貫宇 盛" userId="7f0509586905b771" providerId="LiveId" clId="{5E34943A-2450-4102-8F25-89642ECD103B}" dt="2020-09-13T14:41:36.879" v="559" actId="1076"/>
          <ac:spMkLst>
            <pc:docMk/>
            <pc:sldMk cId="2577427065" sldId="442"/>
            <ac:spMk id="152" creationId="{4DCE597D-EA93-4F70-84F6-C44CABC5C7C0}"/>
          </ac:spMkLst>
        </pc:spChg>
        <pc:spChg chg="mod">
          <ac:chgData name="貫宇 盛" userId="7f0509586905b771" providerId="LiveId" clId="{5E34943A-2450-4102-8F25-89642ECD103B}" dt="2020-09-13T14:41:36.879" v="559" actId="1076"/>
          <ac:spMkLst>
            <pc:docMk/>
            <pc:sldMk cId="2577427065" sldId="442"/>
            <ac:spMk id="153" creationId="{221AF205-ABCB-413E-B336-A6097B136FB8}"/>
          </ac:spMkLst>
        </pc:spChg>
        <pc:spChg chg="mod">
          <ac:chgData name="貫宇 盛" userId="7f0509586905b771" providerId="LiveId" clId="{5E34943A-2450-4102-8F25-89642ECD103B}" dt="2020-09-13T14:41:36.879" v="559" actId="1076"/>
          <ac:spMkLst>
            <pc:docMk/>
            <pc:sldMk cId="2577427065" sldId="442"/>
            <ac:spMk id="154" creationId="{2D183DFE-277B-49AD-946B-8A489ED139E3}"/>
          </ac:spMkLst>
        </pc:spChg>
        <pc:spChg chg="mod">
          <ac:chgData name="貫宇 盛" userId="7f0509586905b771" providerId="LiveId" clId="{5E34943A-2450-4102-8F25-89642ECD103B}" dt="2020-09-13T14:41:36.879" v="559" actId="1076"/>
          <ac:spMkLst>
            <pc:docMk/>
            <pc:sldMk cId="2577427065" sldId="442"/>
            <ac:spMk id="155" creationId="{6ABC36B7-880C-4832-B12F-7F8297A76D0D}"/>
          </ac:spMkLst>
        </pc:spChg>
        <pc:spChg chg="mod">
          <ac:chgData name="貫宇 盛" userId="7f0509586905b771" providerId="LiveId" clId="{5E34943A-2450-4102-8F25-89642ECD103B}" dt="2020-09-13T14:41:36.879" v="559" actId="1076"/>
          <ac:spMkLst>
            <pc:docMk/>
            <pc:sldMk cId="2577427065" sldId="442"/>
            <ac:spMk id="156" creationId="{96E0B283-8E50-4564-BB18-A510429F6BBD}"/>
          </ac:spMkLst>
        </pc:spChg>
        <pc:spChg chg="mod">
          <ac:chgData name="貫宇 盛" userId="7f0509586905b771" providerId="LiveId" clId="{5E34943A-2450-4102-8F25-89642ECD103B}" dt="2020-09-13T14:41:13.361" v="555" actId="1076"/>
          <ac:spMkLst>
            <pc:docMk/>
            <pc:sldMk cId="2577427065" sldId="442"/>
            <ac:spMk id="162" creationId="{07699498-1683-4F27-A683-939D34C4DD0F}"/>
          </ac:spMkLst>
        </pc:spChg>
        <pc:spChg chg="mod">
          <ac:chgData name="貫宇 盛" userId="7f0509586905b771" providerId="LiveId" clId="{5E34943A-2450-4102-8F25-89642ECD103B}" dt="2020-09-13T14:41:36.879" v="559" actId="1076"/>
          <ac:spMkLst>
            <pc:docMk/>
            <pc:sldMk cId="2577427065" sldId="442"/>
            <ac:spMk id="163" creationId="{2D066308-7D45-49A7-8FA7-57D4F0F370A8}"/>
          </ac:spMkLst>
        </pc:spChg>
        <pc:spChg chg="mod">
          <ac:chgData name="貫宇 盛" userId="7f0509586905b771" providerId="LiveId" clId="{5E34943A-2450-4102-8F25-89642ECD103B}" dt="2020-09-13T14:41:36.879" v="559" actId="1076"/>
          <ac:spMkLst>
            <pc:docMk/>
            <pc:sldMk cId="2577427065" sldId="442"/>
            <ac:spMk id="164" creationId="{502BF749-F160-4238-8F5C-92197A0594C9}"/>
          </ac:spMkLst>
        </pc:spChg>
        <pc:grpChg chg="mod">
          <ac:chgData name="貫宇 盛" userId="7f0509586905b771" providerId="LiveId" clId="{5E34943A-2450-4102-8F25-89642ECD103B}" dt="2020-09-13T14:41:13.361" v="555" actId="1076"/>
          <ac:grpSpMkLst>
            <pc:docMk/>
            <pc:sldMk cId="2577427065" sldId="442"/>
            <ac:grpSpMk id="84" creationId="{A3D2ECE5-F473-463A-99EA-96BCCCEADDA9}"/>
          </ac:grpSpMkLst>
        </pc:grpChg>
        <pc:grpChg chg="mod">
          <ac:chgData name="貫宇 盛" userId="7f0509586905b771" providerId="LiveId" clId="{5E34943A-2450-4102-8F25-89642ECD103B}" dt="2020-09-13T14:41:13.361" v="555" actId="1076"/>
          <ac:grpSpMkLst>
            <pc:docMk/>
            <pc:sldMk cId="2577427065" sldId="442"/>
            <ac:grpSpMk id="92" creationId="{1A0307DF-8BA9-4373-A9D8-A1515E135720}"/>
          </ac:grpSpMkLst>
        </pc:grpChg>
        <pc:grpChg chg="mod">
          <ac:chgData name="貫宇 盛" userId="7f0509586905b771" providerId="LiveId" clId="{5E34943A-2450-4102-8F25-89642ECD103B}" dt="2020-09-13T14:41:13.361" v="555" actId="1076"/>
          <ac:grpSpMkLst>
            <pc:docMk/>
            <pc:sldMk cId="2577427065" sldId="442"/>
            <ac:grpSpMk id="104" creationId="{7C48F541-C5C5-4224-83DD-3231D8F0B273}"/>
          </ac:grpSpMkLst>
        </pc:grpChg>
        <pc:grpChg chg="mod">
          <ac:chgData name="貫宇 盛" userId="7f0509586905b771" providerId="LiveId" clId="{5E34943A-2450-4102-8F25-89642ECD103B}" dt="2020-09-13T14:41:36.879" v="559" actId="1076"/>
          <ac:grpSpMkLst>
            <pc:docMk/>
            <pc:sldMk cId="2577427065" sldId="442"/>
            <ac:grpSpMk id="114" creationId="{8CAB3374-BBFF-4CCF-8E08-61FE8054CA16}"/>
          </ac:grpSpMkLst>
        </pc:grpChg>
        <pc:picChg chg="mod modCrop">
          <ac:chgData name="貫宇 盛" userId="7f0509586905b771" providerId="LiveId" clId="{5E34943A-2450-4102-8F25-89642ECD103B}" dt="2020-09-13T14:41:20.116" v="556" actId="1076"/>
          <ac:picMkLst>
            <pc:docMk/>
            <pc:sldMk cId="2577427065" sldId="442"/>
            <ac:picMk id="83" creationId="{C419863B-C03C-494B-97E4-A4C224033181}"/>
          </ac:picMkLst>
        </pc:picChg>
        <pc:picChg chg="mod">
          <ac:chgData name="貫宇 盛" userId="7f0509586905b771" providerId="LiveId" clId="{5E34943A-2450-4102-8F25-89642ECD103B}" dt="2020-09-13T14:41:13.361" v="555" actId="1076"/>
          <ac:picMkLst>
            <pc:docMk/>
            <pc:sldMk cId="2577427065" sldId="442"/>
            <ac:picMk id="90" creationId="{3D06627C-6F37-4714-BB0C-73971738C79B}"/>
          </ac:picMkLst>
        </pc:picChg>
        <pc:cxnChg chg="mod">
          <ac:chgData name="貫宇 盛" userId="7f0509586905b771" providerId="LiveId" clId="{5E34943A-2450-4102-8F25-89642ECD103B}" dt="2020-09-13T14:41:13.361" v="555" actId="1076"/>
          <ac:cxnSpMkLst>
            <pc:docMk/>
            <pc:sldMk cId="2577427065" sldId="442"/>
            <ac:cxnSpMk id="87" creationId="{EB561806-1113-44D9-ADF1-89312D78AEA8}"/>
          </ac:cxnSpMkLst>
        </pc:cxnChg>
        <pc:cxnChg chg="mod">
          <ac:chgData name="貫宇 盛" userId="7f0509586905b771" providerId="LiveId" clId="{5E34943A-2450-4102-8F25-89642ECD103B}" dt="2020-09-13T14:41:13.361" v="555" actId="1076"/>
          <ac:cxnSpMkLst>
            <pc:docMk/>
            <pc:sldMk cId="2577427065" sldId="442"/>
            <ac:cxnSpMk id="91" creationId="{FBCE4F99-75A5-4A8F-A3D3-5128825065BB}"/>
          </ac:cxnSpMkLst>
        </pc:cxnChg>
        <pc:cxnChg chg="mod">
          <ac:chgData name="貫宇 盛" userId="7f0509586905b771" providerId="LiveId" clId="{5E34943A-2450-4102-8F25-89642ECD103B}" dt="2020-09-13T14:41:13.361" v="555" actId="1076"/>
          <ac:cxnSpMkLst>
            <pc:docMk/>
            <pc:sldMk cId="2577427065" sldId="442"/>
            <ac:cxnSpMk id="95" creationId="{7A3E53DF-6F61-426B-B405-BC2ABB948650}"/>
          </ac:cxnSpMkLst>
        </pc:cxnChg>
        <pc:cxnChg chg="mod">
          <ac:chgData name="貫宇 盛" userId="7f0509586905b771" providerId="LiveId" clId="{5E34943A-2450-4102-8F25-89642ECD103B}" dt="2020-09-13T14:41:13.361" v="555" actId="1076"/>
          <ac:cxnSpMkLst>
            <pc:docMk/>
            <pc:sldMk cId="2577427065" sldId="442"/>
            <ac:cxnSpMk id="96" creationId="{B2441F70-F41B-45A9-98E8-83C82EABA530}"/>
          </ac:cxnSpMkLst>
        </pc:cxnChg>
        <pc:cxnChg chg="mod">
          <ac:chgData name="貫宇 盛" userId="7f0509586905b771" providerId="LiveId" clId="{5E34943A-2450-4102-8F25-89642ECD103B}" dt="2020-09-13T14:41:13.361" v="555" actId="1076"/>
          <ac:cxnSpMkLst>
            <pc:docMk/>
            <pc:sldMk cId="2577427065" sldId="442"/>
            <ac:cxnSpMk id="97" creationId="{86573641-742C-457E-AAA9-17974DD4F396}"/>
          </ac:cxnSpMkLst>
        </pc:cxnChg>
        <pc:cxnChg chg="mod">
          <ac:chgData name="貫宇 盛" userId="7f0509586905b771" providerId="LiveId" clId="{5E34943A-2450-4102-8F25-89642ECD103B}" dt="2020-09-13T14:41:13.361" v="555" actId="1076"/>
          <ac:cxnSpMkLst>
            <pc:docMk/>
            <pc:sldMk cId="2577427065" sldId="442"/>
            <ac:cxnSpMk id="98" creationId="{0D6DDF0B-6270-460A-B19B-55CC53950E4A}"/>
          </ac:cxnSpMkLst>
        </pc:cxnChg>
        <pc:cxnChg chg="mod">
          <ac:chgData name="貫宇 盛" userId="7f0509586905b771" providerId="LiveId" clId="{5E34943A-2450-4102-8F25-89642ECD103B}" dt="2020-09-13T14:41:13.361" v="555" actId="1076"/>
          <ac:cxnSpMkLst>
            <pc:docMk/>
            <pc:sldMk cId="2577427065" sldId="442"/>
            <ac:cxnSpMk id="99" creationId="{3EA72913-55C7-43D8-95C3-DDD7AEE6F431}"/>
          </ac:cxnSpMkLst>
        </pc:cxnChg>
        <pc:cxnChg chg="mod">
          <ac:chgData name="貫宇 盛" userId="7f0509586905b771" providerId="LiveId" clId="{5E34943A-2450-4102-8F25-89642ECD103B}" dt="2020-09-13T14:41:13.361" v="555" actId="1076"/>
          <ac:cxnSpMkLst>
            <pc:docMk/>
            <pc:sldMk cId="2577427065" sldId="442"/>
            <ac:cxnSpMk id="100" creationId="{81BED794-683D-4628-90FD-50C28191205B}"/>
          </ac:cxnSpMkLst>
        </pc:cxnChg>
        <pc:cxnChg chg="del">
          <ac:chgData name="貫宇 盛" userId="7f0509586905b771" providerId="LiveId" clId="{5E34943A-2450-4102-8F25-89642ECD103B}" dt="2020-09-13T14:40:37.275" v="552" actId="478"/>
          <ac:cxnSpMkLst>
            <pc:docMk/>
            <pc:sldMk cId="2577427065" sldId="442"/>
            <ac:cxnSpMk id="109" creationId="{2F11C32C-E0AD-4EDE-9AFF-CF21FB11FB1B}"/>
          </ac:cxnSpMkLst>
        </pc:cxnChg>
        <pc:cxnChg chg="del mod">
          <ac:chgData name="貫宇 盛" userId="7f0509586905b771" providerId="LiveId" clId="{5E34943A-2450-4102-8F25-89642ECD103B}" dt="2020-09-13T14:40:37.275" v="552" actId="478"/>
          <ac:cxnSpMkLst>
            <pc:docMk/>
            <pc:sldMk cId="2577427065" sldId="442"/>
            <ac:cxnSpMk id="110" creationId="{26D1DCD4-FEC0-4C2E-A4C1-F40EF0601B74}"/>
          </ac:cxnSpMkLst>
        </pc:cxnChg>
        <pc:cxnChg chg="mod">
          <ac:chgData name="貫宇 盛" userId="7f0509586905b771" providerId="LiveId" clId="{5E34943A-2450-4102-8F25-89642ECD103B}" dt="2020-09-13T14:41:13.361" v="555" actId="1076"/>
          <ac:cxnSpMkLst>
            <pc:docMk/>
            <pc:sldMk cId="2577427065" sldId="442"/>
            <ac:cxnSpMk id="157" creationId="{9A595CF0-6A69-4936-8002-7516EDFE4695}"/>
          </ac:cxnSpMkLst>
        </pc:cxnChg>
      </pc:sldChg>
      <pc:sldChg chg="del">
        <pc:chgData name="貫宇 盛" userId="7f0509586905b771" providerId="LiveId" clId="{5E34943A-2450-4102-8F25-89642ECD103B}" dt="2020-09-13T13:49:33.988" v="439" actId="2696"/>
        <pc:sldMkLst>
          <pc:docMk/>
          <pc:sldMk cId="1666164367" sldId="443"/>
        </pc:sldMkLst>
      </pc:sldChg>
      <pc:sldChg chg="del">
        <pc:chgData name="貫宇 盛" userId="7f0509586905b771" providerId="LiveId" clId="{5E34943A-2450-4102-8F25-89642ECD103B}" dt="2020-09-13T18:41:40.790" v="1881" actId="2696"/>
        <pc:sldMkLst>
          <pc:docMk/>
          <pc:sldMk cId="1562114654" sldId="444"/>
        </pc:sldMkLst>
      </pc:sldChg>
      <pc:sldChg chg="del">
        <pc:chgData name="貫宇 盛" userId="7f0509586905b771" providerId="LiveId" clId="{5E34943A-2450-4102-8F25-89642ECD103B}" dt="2020-09-13T18:41:41.805" v="1882" actId="2696"/>
        <pc:sldMkLst>
          <pc:docMk/>
          <pc:sldMk cId="1967371391" sldId="445"/>
        </pc:sldMkLst>
      </pc:sldChg>
      <pc:sldChg chg="addSp delSp modSp add modAnim">
        <pc:chgData name="貫宇 盛" userId="7f0509586905b771" providerId="LiveId" clId="{5E34943A-2450-4102-8F25-89642ECD103B}" dt="2020-09-13T13:10:09.675" v="163" actId="1076"/>
        <pc:sldMkLst>
          <pc:docMk/>
          <pc:sldMk cId="789223108" sldId="451"/>
        </pc:sldMkLst>
        <pc:spChg chg="del">
          <ac:chgData name="貫宇 盛" userId="7f0509586905b771" providerId="LiveId" clId="{5E34943A-2450-4102-8F25-89642ECD103B}" dt="2020-09-13T12:44:39.834" v="6" actId="478"/>
          <ac:spMkLst>
            <pc:docMk/>
            <pc:sldMk cId="789223108" sldId="451"/>
            <ac:spMk id="2" creationId="{352A3E5E-BAAD-43A2-AA0D-49AA4D81E423}"/>
          </ac:spMkLst>
        </pc:spChg>
        <pc:spChg chg="del">
          <ac:chgData name="貫宇 盛" userId="7f0509586905b771" providerId="LiveId" clId="{5E34943A-2450-4102-8F25-89642ECD103B}" dt="2020-09-13T12:48:25.830" v="7" actId="478"/>
          <ac:spMkLst>
            <pc:docMk/>
            <pc:sldMk cId="789223108" sldId="451"/>
            <ac:spMk id="3" creationId="{6BF084CF-FF25-456D-B545-FC64FD02DE6B}"/>
          </ac:spMkLst>
        </pc:spChg>
        <pc:spChg chg="add">
          <ac:chgData name="貫宇 盛" userId="7f0509586905b771" providerId="LiveId" clId="{5E34943A-2450-4102-8F25-89642ECD103B}" dt="2020-09-13T12:44:37.974" v="5"/>
          <ac:spMkLst>
            <pc:docMk/>
            <pc:sldMk cId="789223108" sldId="451"/>
            <ac:spMk id="5" creationId="{E53B7CFE-6A39-44D3-8E38-A581918B22F3}"/>
          </ac:spMkLst>
        </pc:spChg>
        <pc:spChg chg="add del mod">
          <ac:chgData name="貫宇 盛" userId="7f0509586905b771" providerId="LiveId" clId="{5E34943A-2450-4102-8F25-89642ECD103B}" dt="2020-09-13T12:51:28.963" v="26"/>
          <ac:spMkLst>
            <pc:docMk/>
            <pc:sldMk cId="789223108" sldId="451"/>
            <ac:spMk id="6" creationId="{5718A335-887E-45E2-883A-347D9C788CF7}"/>
          </ac:spMkLst>
        </pc:spChg>
        <pc:spChg chg="add mod">
          <ac:chgData name="貫宇 盛" userId="7f0509586905b771" providerId="LiveId" clId="{5E34943A-2450-4102-8F25-89642ECD103B}" dt="2020-09-13T13:04:42.842" v="134" actId="1076"/>
          <ac:spMkLst>
            <pc:docMk/>
            <pc:sldMk cId="789223108" sldId="451"/>
            <ac:spMk id="9" creationId="{375573B8-DA29-4D53-8BDD-AB1956B1F8B5}"/>
          </ac:spMkLst>
        </pc:spChg>
        <pc:spChg chg="add mod">
          <ac:chgData name="貫宇 盛" userId="7f0509586905b771" providerId="LiveId" clId="{5E34943A-2450-4102-8F25-89642ECD103B}" dt="2020-09-13T12:56:08.870" v="85" actId="14100"/>
          <ac:spMkLst>
            <pc:docMk/>
            <pc:sldMk cId="789223108" sldId="451"/>
            <ac:spMk id="12" creationId="{1F3C2C82-E2FD-43BE-9448-DE69365ADE77}"/>
          </ac:spMkLst>
        </pc:spChg>
        <pc:spChg chg="add">
          <ac:chgData name="貫宇 盛" userId="7f0509586905b771" providerId="LiveId" clId="{5E34943A-2450-4102-8F25-89642ECD103B}" dt="2020-09-13T12:56:25.852" v="86"/>
          <ac:spMkLst>
            <pc:docMk/>
            <pc:sldMk cId="789223108" sldId="451"/>
            <ac:spMk id="13" creationId="{8D31EF58-628D-4394-B6C7-0793B96B622D}"/>
          </ac:spMkLst>
        </pc:spChg>
        <pc:spChg chg="add mod">
          <ac:chgData name="貫宇 盛" userId="7f0509586905b771" providerId="LiveId" clId="{5E34943A-2450-4102-8F25-89642ECD103B}" dt="2020-09-13T13:04:52.444" v="138" actId="208"/>
          <ac:spMkLst>
            <pc:docMk/>
            <pc:sldMk cId="789223108" sldId="451"/>
            <ac:spMk id="14" creationId="{DC62C2AF-DE1C-44F9-9A91-40BA994C09BB}"/>
          </ac:spMkLst>
        </pc:spChg>
        <pc:spChg chg="add del mod">
          <ac:chgData name="貫宇 盛" userId="7f0509586905b771" providerId="LiveId" clId="{5E34943A-2450-4102-8F25-89642ECD103B}" dt="2020-09-13T13:09:34.383" v="158"/>
          <ac:spMkLst>
            <pc:docMk/>
            <pc:sldMk cId="789223108" sldId="451"/>
            <ac:spMk id="17" creationId="{2AE35A81-3425-4714-81A7-5451B84B2F21}"/>
          </ac:spMkLst>
        </pc:spChg>
        <pc:spChg chg="add mod">
          <ac:chgData name="貫宇 盛" userId="7f0509586905b771" providerId="LiveId" clId="{5E34943A-2450-4102-8F25-89642ECD103B}" dt="2020-09-13T13:09:48.708" v="160" actId="1076"/>
          <ac:spMkLst>
            <pc:docMk/>
            <pc:sldMk cId="789223108" sldId="451"/>
            <ac:spMk id="18" creationId="{5718EAF2-C4FE-4B6F-B3F1-0B5164BF3C56}"/>
          </ac:spMkLst>
        </pc:spChg>
        <pc:picChg chg="add mod">
          <ac:chgData name="貫宇 盛" userId="7f0509586905b771" providerId="LiveId" clId="{5E34943A-2450-4102-8F25-89642ECD103B}" dt="2020-09-13T13:10:09.675" v="163" actId="1076"/>
          <ac:picMkLst>
            <pc:docMk/>
            <pc:sldMk cId="789223108" sldId="451"/>
            <ac:picMk id="7" creationId="{58CA2E46-BB7C-4B31-93D0-38303AAE8B7C}"/>
          </ac:picMkLst>
        </pc:picChg>
        <pc:picChg chg="add mod modCrop">
          <ac:chgData name="貫宇 盛" userId="7f0509586905b771" providerId="LiveId" clId="{5E34943A-2450-4102-8F25-89642ECD103B}" dt="2020-09-13T13:04:18.609" v="127" actId="1076"/>
          <ac:picMkLst>
            <pc:docMk/>
            <pc:sldMk cId="789223108" sldId="451"/>
            <ac:picMk id="8" creationId="{8A582732-967C-493A-93BA-D3F6BBE820B2}"/>
          </ac:picMkLst>
        </pc:picChg>
        <pc:picChg chg="add mod">
          <ac:chgData name="貫宇 盛" userId="7f0509586905b771" providerId="LiveId" clId="{5E34943A-2450-4102-8F25-89642ECD103B}" dt="2020-09-13T12:56:02.632" v="82" actId="1076"/>
          <ac:picMkLst>
            <pc:docMk/>
            <pc:sldMk cId="789223108" sldId="451"/>
            <ac:picMk id="11" creationId="{A197A726-7B43-4090-91F7-AEDC941058F6}"/>
          </ac:picMkLst>
        </pc:picChg>
        <pc:picChg chg="add mod modCrop">
          <ac:chgData name="貫宇 盛" userId="7f0509586905b771" providerId="LiveId" clId="{5E34943A-2450-4102-8F25-89642ECD103B}" dt="2020-09-13T13:09:21.502" v="155" actId="1076"/>
          <ac:picMkLst>
            <pc:docMk/>
            <pc:sldMk cId="789223108" sldId="451"/>
            <ac:picMk id="16" creationId="{CC24B53C-82CC-4943-903F-C57476ABBE9F}"/>
          </ac:picMkLst>
        </pc:picChg>
      </pc:sldChg>
      <pc:sldChg chg="addSp delSp modSp add delAnim modAnim">
        <pc:chgData name="貫宇 盛" userId="7f0509586905b771" providerId="LiveId" clId="{5E34943A-2450-4102-8F25-89642ECD103B}" dt="2020-09-13T13:13:06.637" v="210" actId="1076"/>
        <pc:sldMkLst>
          <pc:docMk/>
          <pc:sldMk cId="4027445869" sldId="452"/>
        </pc:sldMkLst>
        <pc:spChg chg="del">
          <ac:chgData name="貫宇 盛" userId="7f0509586905b771" providerId="LiveId" clId="{5E34943A-2450-4102-8F25-89642ECD103B}" dt="2020-09-13T12:56:31.591" v="88" actId="478"/>
          <ac:spMkLst>
            <pc:docMk/>
            <pc:sldMk cId="4027445869" sldId="452"/>
            <ac:spMk id="2" creationId="{4E0F6F00-3A89-405A-851D-415F1C85DB64}"/>
          </ac:spMkLst>
        </pc:spChg>
        <pc:spChg chg="del">
          <ac:chgData name="貫宇 盛" userId="7f0509586905b771" providerId="LiveId" clId="{5E34943A-2450-4102-8F25-89642ECD103B}" dt="2020-09-13T12:51:33.922" v="28" actId="478"/>
          <ac:spMkLst>
            <pc:docMk/>
            <pc:sldMk cId="4027445869" sldId="452"/>
            <ac:spMk id="3" creationId="{FEE36C4E-0CFE-4A6B-9AB9-982604B434A0}"/>
          </ac:spMkLst>
        </pc:spChg>
        <pc:spChg chg="add mod">
          <ac:chgData name="貫宇 盛" userId="7f0509586905b771" providerId="LiveId" clId="{5E34943A-2450-4102-8F25-89642ECD103B}" dt="2020-09-13T13:11:42.249" v="195" actId="1076"/>
          <ac:spMkLst>
            <pc:docMk/>
            <pc:sldMk cId="4027445869" sldId="452"/>
            <ac:spMk id="5" creationId="{E0A40C33-2823-4128-A7C1-F071F082BFC0}"/>
          </ac:spMkLst>
        </pc:spChg>
        <pc:spChg chg="add">
          <ac:chgData name="貫宇 盛" userId="7f0509586905b771" providerId="LiveId" clId="{5E34943A-2450-4102-8F25-89642ECD103B}" dt="2020-09-13T12:56:29.613" v="87"/>
          <ac:spMkLst>
            <pc:docMk/>
            <pc:sldMk cId="4027445869" sldId="452"/>
            <ac:spMk id="6" creationId="{29AB1441-1885-45D3-8E61-88F63DC23D20}"/>
          </ac:spMkLst>
        </pc:spChg>
        <pc:spChg chg="add">
          <ac:chgData name="貫宇 盛" userId="7f0509586905b771" providerId="LiveId" clId="{5E34943A-2450-4102-8F25-89642ECD103B}" dt="2020-09-13T12:56:35.140" v="89"/>
          <ac:spMkLst>
            <pc:docMk/>
            <pc:sldMk cId="4027445869" sldId="452"/>
            <ac:spMk id="7" creationId="{1E74CEE6-CFD7-470E-9769-7BF46540F11B}"/>
          </ac:spMkLst>
        </pc:spChg>
        <pc:spChg chg="add del mod">
          <ac:chgData name="貫宇 盛" userId="7f0509586905b771" providerId="LiveId" clId="{5E34943A-2450-4102-8F25-89642ECD103B}" dt="2020-09-13T12:59:28.495" v="105" actId="478"/>
          <ac:spMkLst>
            <pc:docMk/>
            <pc:sldMk cId="4027445869" sldId="452"/>
            <ac:spMk id="8" creationId="{33D00666-7F24-4129-9B38-8F62B671FDB0}"/>
          </ac:spMkLst>
        </pc:spChg>
        <pc:spChg chg="add del mod">
          <ac:chgData name="貫宇 盛" userId="7f0509586905b771" providerId="LiveId" clId="{5E34943A-2450-4102-8F25-89642ECD103B}" dt="2020-09-13T13:10:32.120" v="165" actId="478"/>
          <ac:spMkLst>
            <pc:docMk/>
            <pc:sldMk cId="4027445869" sldId="452"/>
            <ac:spMk id="9" creationId="{A0050B09-42E1-4E0D-A024-A3C5E3ACD07A}"/>
          </ac:spMkLst>
        </pc:spChg>
        <pc:spChg chg="add del mod">
          <ac:chgData name="貫宇 盛" userId="7f0509586905b771" providerId="LiveId" clId="{5E34943A-2450-4102-8F25-89642ECD103B}" dt="2020-09-13T13:11:13.630" v="185" actId="478"/>
          <ac:spMkLst>
            <pc:docMk/>
            <pc:sldMk cId="4027445869" sldId="452"/>
            <ac:spMk id="12" creationId="{CFE30088-78FA-4D59-8F9F-560776344A29}"/>
          </ac:spMkLst>
        </pc:spChg>
        <pc:spChg chg="add del">
          <ac:chgData name="貫宇 盛" userId="7f0509586905b771" providerId="LiveId" clId="{5E34943A-2450-4102-8F25-89642ECD103B}" dt="2020-09-13T13:11:02.882" v="181" actId="478"/>
          <ac:spMkLst>
            <pc:docMk/>
            <pc:sldMk cId="4027445869" sldId="452"/>
            <ac:spMk id="14" creationId="{AEA861C8-95D8-4B5D-AE26-621D3A462747}"/>
          </ac:spMkLst>
        </pc:spChg>
        <pc:spChg chg="add del">
          <ac:chgData name="貫宇 盛" userId="7f0509586905b771" providerId="LiveId" clId="{5E34943A-2450-4102-8F25-89642ECD103B}" dt="2020-09-13T13:10:46.874" v="174" actId="478"/>
          <ac:spMkLst>
            <pc:docMk/>
            <pc:sldMk cId="4027445869" sldId="452"/>
            <ac:spMk id="15" creationId="{2DAB6C0B-05D0-42DC-9476-3ECCCAEDF259}"/>
          </ac:spMkLst>
        </pc:spChg>
        <pc:spChg chg="add mod">
          <ac:chgData name="貫宇 盛" userId="7f0509586905b771" providerId="LiveId" clId="{5E34943A-2450-4102-8F25-89642ECD103B}" dt="2020-09-13T13:13:06.637" v="210" actId="1076"/>
          <ac:spMkLst>
            <pc:docMk/>
            <pc:sldMk cId="4027445869" sldId="452"/>
            <ac:spMk id="17" creationId="{E9A617E0-26CD-4BAE-B82D-7421E4933F06}"/>
          </ac:spMkLst>
        </pc:spChg>
        <pc:spChg chg="add mod">
          <ac:chgData name="貫宇 盛" userId="7f0509586905b771" providerId="LiveId" clId="{5E34943A-2450-4102-8F25-89642ECD103B}" dt="2020-09-13T13:12:14.817" v="203" actId="1076"/>
          <ac:spMkLst>
            <pc:docMk/>
            <pc:sldMk cId="4027445869" sldId="452"/>
            <ac:spMk id="19" creationId="{EE3D75E9-7C07-466F-BD7D-0FBBDF526B4F}"/>
          </ac:spMkLst>
        </pc:spChg>
        <pc:spChg chg="add mod">
          <ac:chgData name="貫宇 盛" userId="7f0509586905b771" providerId="LiveId" clId="{5E34943A-2450-4102-8F25-89642ECD103B}" dt="2020-09-13T13:12:30.627" v="205" actId="1076"/>
          <ac:spMkLst>
            <pc:docMk/>
            <pc:sldMk cId="4027445869" sldId="452"/>
            <ac:spMk id="20" creationId="{F7438596-0D59-402D-90D4-043A61CC0CB5}"/>
          </ac:spMkLst>
        </pc:spChg>
        <pc:picChg chg="add mod">
          <ac:chgData name="貫宇 盛" userId="7f0509586905b771" providerId="LiveId" clId="{5E34943A-2450-4102-8F25-89642ECD103B}" dt="2020-09-13T13:13:01.895" v="209" actId="1076"/>
          <ac:picMkLst>
            <pc:docMk/>
            <pc:sldMk cId="4027445869" sldId="452"/>
            <ac:picMk id="10" creationId="{A2115005-0B51-47D1-8BD5-521F1D0F3805}"/>
          </ac:picMkLst>
        </pc:picChg>
        <pc:picChg chg="add mod">
          <ac:chgData name="貫宇 盛" userId="7f0509586905b771" providerId="LiveId" clId="{5E34943A-2450-4102-8F25-89642ECD103B}" dt="2020-09-13T13:13:01.895" v="209" actId="1076"/>
          <ac:picMkLst>
            <pc:docMk/>
            <pc:sldMk cId="4027445869" sldId="452"/>
            <ac:picMk id="11" creationId="{7002E8C1-5DA9-491B-8E48-8F2F4102E921}"/>
          </ac:picMkLst>
        </pc:picChg>
        <pc:picChg chg="add del">
          <ac:chgData name="貫宇 盛" userId="7f0509586905b771" providerId="LiveId" clId="{5E34943A-2450-4102-8F25-89642ECD103B}" dt="2020-09-13T13:11:03.586" v="182" actId="478"/>
          <ac:picMkLst>
            <pc:docMk/>
            <pc:sldMk cId="4027445869" sldId="452"/>
            <ac:picMk id="13" creationId="{A7C374CE-2AEA-4CE0-B710-0E19E2A5D54A}"/>
          </ac:picMkLst>
        </pc:picChg>
        <pc:picChg chg="add mod">
          <ac:chgData name="貫宇 盛" userId="7f0509586905b771" providerId="LiveId" clId="{5E34943A-2450-4102-8F25-89642ECD103B}" dt="2020-09-13T13:13:06.637" v="210" actId="1076"/>
          <ac:picMkLst>
            <pc:docMk/>
            <pc:sldMk cId="4027445869" sldId="452"/>
            <ac:picMk id="16" creationId="{9969D11F-0C0A-4228-B083-1EBD89BDB507}"/>
          </ac:picMkLst>
        </pc:picChg>
        <pc:picChg chg="add mod modCrop">
          <ac:chgData name="貫宇 盛" userId="7f0509586905b771" providerId="LiveId" clId="{5E34943A-2450-4102-8F25-89642ECD103B}" dt="2020-09-13T13:11:57.823" v="200" actId="1076"/>
          <ac:picMkLst>
            <pc:docMk/>
            <pc:sldMk cId="4027445869" sldId="452"/>
            <ac:picMk id="18" creationId="{5CE7991D-4F04-44F8-BF54-4017F3C01E1E}"/>
          </ac:picMkLst>
        </pc:picChg>
        <pc:picChg chg="add mod">
          <ac:chgData name="貫宇 盛" userId="7f0509586905b771" providerId="LiveId" clId="{5E34943A-2450-4102-8F25-89642ECD103B}" dt="2020-09-13T13:12:30.627" v="205" actId="1076"/>
          <ac:picMkLst>
            <pc:docMk/>
            <pc:sldMk cId="4027445869" sldId="452"/>
            <ac:picMk id="21" creationId="{F2D2A351-4C4A-4664-AC14-918106D4442D}"/>
          </ac:picMkLst>
        </pc:picChg>
      </pc:sldChg>
      <pc:sldChg chg="addSp delSp modSp add">
        <pc:chgData name="貫宇 盛" userId="7f0509586905b771" providerId="LiveId" clId="{5E34943A-2450-4102-8F25-89642ECD103B}" dt="2020-09-13T13:16:04.198" v="219" actId="1076"/>
        <pc:sldMkLst>
          <pc:docMk/>
          <pc:sldMk cId="3620597478" sldId="453"/>
        </pc:sldMkLst>
        <pc:spChg chg="del">
          <ac:chgData name="貫宇 盛" userId="7f0509586905b771" providerId="LiveId" clId="{5E34943A-2450-4102-8F25-89642ECD103B}" dt="2020-09-13T13:15:42.227" v="212" actId="478"/>
          <ac:spMkLst>
            <pc:docMk/>
            <pc:sldMk cId="3620597478" sldId="453"/>
            <ac:spMk id="5" creationId="{E0A40C33-2823-4128-A7C1-F071F082BFC0}"/>
          </ac:spMkLst>
        </pc:spChg>
        <pc:spChg chg="del">
          <ac:chgData name="貫宇 盛" userId="7f0509586905b771" providerId="LiveId" clId="{5E34943A-2450-4102-8F25-89642ECD103B}" dt="2020-09-13T13:15:44.092" v="214" actId="478"/>
          <ac:spMkLst>
            <pc:docMk/>
            <pc:sldMk cId="3620597478" sldId="453"/>
            <ac:spMk id="17" creationId="{E9A617E0-26CD-4BAE-B82D-7421E4933F06}"/>
          </ac:spMkLst>
        </pc:spChg>
        <pc:spChg chg="del">
          <ac:chgData name="貫宇 盛" userId="7f0509586905b771" providerId="LiveId" clId="{5E34943A-2450-4102-8F25-89642ECD103B}" dt="2020-09-13T13:15:44.092" v="214" actId="478"/>
          <ac:spMkLst>
            <pc:docMk/>
            <pc:sldMk cId="3620597478" sldId="453"/>
            <ac:spMk id="19" creationId="{EE3D75E9-7C07-466F-BD7D-0FBBDF526B4F}"/>
          </ac:spMkLst>
        </pc:spChg>
        <pc:spChg chg="del">
          <ac:chgData name="貫宇 盛" userId="7f0509586905b771" providerId="LiveId" clId="{5E34943A-2450-4102-8F25-89642ECD103B}" dt="2020-09-13T13:15:44.092" v="214" actId="478"/>
          <ac:spMkLst>
            <pc:docMk/>
            <pc:sldMk cId="3620597478" sldId="453"/>
            <ac:spMk id="20" creationId="{F7438596-0D59-402D-90D4-043A61CC0CB5}"/>
          </ac:spMkLst>
        </pc:spChg>
        <pc:picChg chg="add mod">
          <ac:chgData name="貫宇 盛" userId="7f0509586905b771" providerId="LiveId" clId="{5E34943A-2450-4102-8F25-89642ECD103B}" dt="2020-09-13T13:16:04.198" v="219" actId="1076"/>
          <ac:picMkLst>
            <pc:docMk/>
            <pc:sldMk cId="3620597478" sldId="453"/>
            <ac:picMk id="2" creationId="{D1E2FA44-B089-4813-B0C5-E1D42EC85DCB}"/>
          </ac:picMkLst>
        </pc:picChg>
        <pc:picChg chg="del">
          <ac:chgData name="貫宇 盛" userId="7f0509586905b771" providerId="LiveId" clId="{5E34943A-2450-4102-8F25-89642ECD103B}" dt="2020-09-13T13:15:43.075" v="213" actId="478"/>
          <ac:picMkLst>
            <pc:docMk/>
            <pc:sldMk cId="3620597478" sldId="453"/>
            <ac:picMk id="10" creationId="{A2115005-0B51-47D1-8BD5-521F1D0F3805}"/>
          </ac:picMkLst>
        </pc:picChg>
        <pc:picChg chg="del">
          <ac:chgData name="貫宇 盛" userId="7f0509586905b771" providerId="LiveId" clId="{5E34943A-2450-4102-8F25-89642ECD103B}" dt="2020-09-13T13:15:45.107" v="215" actId="478"/>
          <ac:picMkLst>
            <pc:docMk/>
            <pc:sldMk cId="3620597478" sldId="453"/>
            <ac:picMk id="11" creationId="{7002E8C1-5DA9-491B-8E48-8F2F4102E921}"/>
          </ac:picMkLst>
        </pc:picChg>
        <pc:picChg chg="del">
          <ac:chgData name="貫宇 盛" userId="7f0509586905b771" providerId="LiveId" clId="{5E34943A-2450-4102-8F25-89642ECD103B}" dt="2020-09-13T13:15:44.092" v="214" actId="478"/>
          <ac:picMkLst>
            <pc:docMk/>
            <pc:sldMk cId="3620597478" sldId="453"/>
            <ac:picMk id="16" creationId="{9969D11F-0C0A-4228-B083-1EBD89BDB507}"/>
          </ac:picMkLst>
        </pc:picChg>
        <pc:picChg chg="del">
          <ac:chgData name="貫宇 盛" userId="7f0509586905b771" providerId="LiveId" clId="{5E34943A-2450-4102-8F25-89642ECD103B}" dt="2020-09-13T13:15:44.092" v="214" actId="478"/>
          <ac:picMkLst>
            <pc:docMk/>
            <pc:sldMk cId="3620597478" sldId="453"/>
            <ac:picMk id="18" creationId="{5CE7991D-4F04-44F8-BF54-4017F3C01E1E}"/>
          </ac:picMkLst>
        </pc:picChg>
        <pc:picChg chg="del">
          <ac:chgData name="貫宇 盛" userId="7f0509586905b771" providerId="LiveId" clId="{5E34943A-2450-4102-8F25-89642ECD103B}" dt="2020-09-13T13:15:44.092" v="214" actId="478"/>
          <ac:picMkLst>
            <pc:docMk/>
            <pc:sldMk cId="3620597478" sldId="453"/>
            <ac:picMk id="21" creationId="{F2D2A351-4C4A-4664-AC14-918106D4442D}"/>
          </ac:picMkLst>
        </pc:picChg>
      </pc:sldChg>
      <pc:sldChg chg="add">
        <pc:chgData name="貫宇 盛" userId="7f0509586905b771" providerId="LiveId" clId="{5E34943A-2450-4102-8F25-89642ECD103B}" dt="2020-09-13T14:40:16.188" v="549"/>
        <pc:sldMkLst>
          <pc:docMk/>
          <pc:sldMk cId="3995211536" sldId="454"/>
        </pc:sldMkLst>
      </pc:sldChg>
      <pc:sldChg chg="addSp delSp modSp add delAnim modAnim">
        <pc:chgData name="貫宇 盛" userId="7f0509586905b771" providerId="LiveId" clId="{5E34943A-2450-4102-8F25-89642ECD103B}" dt="2020-09-13T18:44:37.279" v="1915" actId="1076"/>
        <pc:sldMkLst>
          <pc:docMk/>
          <pc:sldMk cId="2956787550" sldId="455"/>
        </pc:sldMkLst>
        <pc:spChg chg="add del mod">
          <ac:chgData name="貫宇 盛" userId="7f0509586905b771" providerId="LiveId" clId="{5E34943A-2450-4102-8F25-89642ECD103B}" dt="2020-09-13T18:42:33.925" v="1886" actId="478"/>
          <ac:spMkLst>
            <pc:docMk/>
            <pc:sldMk cId="2956787550" sldId="455"/>
            <ac:spMk id="2" creationId="{01E80A1C-B49D-4718-9D7A-106B5AC75FF0}"/>
          </ac:spMkLst>
        </pc:spChg>
        <pc:spChg chg="add mod">
          <ac:chgData name="貫宇 盛" userId="7f0509586905b771" providerId="LiveId" clId="{5E34943A-2450-4102-8F25-89642ECD103B}" dt="2020-09-13T18:44:21.729" v="1911" actId="14100"/>
          <ac:spMkLst>
            <pc:docMk/>
            <pc:sldMk cId="2956787550" sldId="455"/>
            <ac:spMk id="3" creationId="{9745D833-4A8D-404A-9FD3-4ECB813D6E02}"/>
          </ac:spMkLst>
        </pc:spChg>
        <pc:spChg chg="mod">
          <ac:chgData name="貫宇 盛" userId="7f0509586905b771" providerId="LiveId" clId="{5E34943A-2450-4102-8F25-89642ECD103B}" dt="2020-09-13T14:45:25.677" v="617" actId="20577"/>
          <ac:spMkLst>
            <pc:docMk/>
            <pc:sldMk cId="2956787550" sldId="455"/>
            <ac:spMk id="43" creationId="{640AA695-FB73-473A-A82D-AE45AE3856AE}"/>
          </ac:spMkLst>
        </pc:spChg>
        <pc:spChg chg="add mod">
          <ac:chgData name="貫宇 盛" userId="7f0509586905b771" providerId="LiveId" clId="{5E34943A-2450-4102-8F25-89642ECD103B}" dt="2020-09-13T14:50:13.520" v="619" actId="1076"/>
          <ac:spMkLst>
            <pc:docMk/>
            <pc:sldMk cId="2956787550" sldId="455"/>
            <ac:spMk id="75" creationId="{DAE8A1F7-A1AD-44FC-B363-4416AC4A77D3}"/>
          </ac:spMkLst>
        </pc:spChg>
        <pc:spChg chg="del">
          <ac:chgData name="貫宇 盛" userId="7f0509586905b771" providerId="LiveId" clId="{5E34943A-2450-4102-8F25-89642ECD103B}" dt="2020-09-13T14:42:56.405" v="564" actId="478"/>
          <ac:spMkLst>
            <pc:docMk/>
            <pc:sldMk cId="2956787550" sldId="455"/>
            <ac:spMk id="88" creationId="{21927F46-6E90-40D5-824C-393916CF09D9}"/>
          </ac:spMkLst>
        </pc:spChg>
        <pc:spChg chg="del">
          <ac:chgData name="貫宇 盛" userId="7f0509586905b771" providerId="LiveId" clId="{5E34943A-2450-4102-8F25-89642ECD103B}" dt="2020-09-13T14:42:56.405" v="564" actId="478"/>
          <ac:spMkLst>
            <pc:docMk/>
            <pc:sldMk cId="2956787550" sldId="455"/>
            <ac:spMk id="101" creationId="{A0703486-9980-45C4-94F3-5186A8D774EA}"/>
          </ac:spMkLst>
        </pc:spChg>
        <pc:spChg chg="del">
          <ac:chgData name="貫宇 盛" userId="7f0509586905b771" providerId="LiveId" clId="{5E34943A-2450-4102-8F25-89642ECD103B}" dt="2020-09-13T14:42:56.405" v="564" actId="478"/>
          <ac:spMkLst>
            <pc:docMk/>
            <pc:sldMk cId="2956787550" sldId="455"/>
            <ac:spMk id="102" creationId="{5C209298-B004-4A5D-876E-417D2EE86500}"/>
          </ac:spMkLst>
        </pc:spChg>
        <pc:spChg chg="del">
          <ac:chgData name="貫宇 盛" userId="7f0509586905b771" providerId="LiveId" clId="{5E34943A-2450-4102-8F25-89642ECD103B}" dt="2020-09-13T14:42:56.405" v="564" actId="478"/>
          <ac:spMkLst>
            <pc:docMk/>
            <pc:sldMk cId="2956787550" sldId="455"/>
            <ac:spMk id="103" creationId="{9A18F70E-5C2C-4B04-9E89-54D881B89B3E}"/>
          </ac:spMkLst>
        </pc:spChg>
        <pc:spChg chg="mod">
          <ac:chgData name="貫宇 盛" userId="7f0509586905b771" providerId="LiveId" clId="{5E34943A-2450-4102-8F25-89642ECD103B}" dt="2020-09-13T14:43:19.438" v="568" actId="1076"/>
          <ac:spMkLst>
            <pc:docMk/>
            <pc:sldMk cId="2956787550" sldId="455"/>
            <ac:spMk id="111" creationId="{54A7E3E7-F5BB-4464-8555-CC5BCF89721B}"/>
          </ac:spMkLst>
        </pc:spChg>
        <pc:spChg chg="mod">
          <ac:chgData name="貫宇 盛" userId="7f0509586905b771" providerId="LiveId" clId="{5E34943A-2450-4102-8F25-89642ECD103B}" dt="2020-09-13T14:44:50.203" v="594" actId="1076"/>
          <ac:spMkLst>
            <pc:docMk/>
            <pc:sldMk cId="2956787550" sldId="455"/>
            <ac:spMk id="112" creationId="{921A5BD3-C556-48CE-875E-C26BF9B85F88}"/>
          </ac:spMkLst>
        </pc:spChg>
        <pc:spChg chg="del">
          <ac:chgData name="貫宇 盛" userId="7f0509586905b771" providerId="LiveId" clId="{5E34943A-2450-4102-8F25-89642ECD103B}" dt="2020-09-13T14:43:02.666" v="565" actId="478"/>
          <ac:spMkLst>
            <pc:docMk/>
            <pc:sldMk cId="2956787550" sldId="455"/>
            <ac:spMk id="149" creationId="{0959C514-B1C3-462B-8C51-56BD1B4CC1CF}"/>
          </ac:spMkLst>
        </pc:spChg>
        <pc:spChg chg="del">
          <ac:chgData name="貫宇 盛" userId="7f0509586905b771" providerId="LiveId" clId="{5E34943A-2450-4102-8F25-89642ECD103B}" dt="2020-09-13T14:43:02.666" v="565" actId="478"/>
          <ac:spMkLst>
            <pc:docMk/>
            <pc:sldMk cId="2956787550" sldId="455"/>
            <ac:spMk id="150" creationId="{51C3C7AD-E1B8-4DF0-832D-AA1434F60FCB}"/>
          </ac:spMkLst>
        </pc:spChg>
        <pc:spChg chg="del">
          <ac:chgData name="貫宇 盛" userId="7f0509586905b771" providerId="LiveId" clId="{5E34943A-2450-4102-8F25-89642ECD103B}" dt="2020-09-13T14:43:04.163" v="566" actId="478"/>
          <ac:spMkLst>
            <pc:docMk/>
            <pc:sldMk cId="2956787550" sldId="455"/>
            <ac:spMk id="151" creationId="{0F7BFE57-7147-4520-BA03-140A5206D71F}"/>
          </ac:spMkLst>
        </pc:spChg>
        <pc:spChg chg="del">
          <ac:chgData name="貫宇 盛" userId="7f0509586905b771" providerId="LiveId" clId="{5E34943A-2450-4102-8F25-89642ECD103B}" dt="2020-09-13T14:43:02.666" v="565" actId="478"/>
          <ac:spMkLst>
            <pc:docMk/>
            <pc:sldMk cId="2956787550" sldId="455"/>
            <ac:spMk id="152" creationId="{4DCE597D-EA93-4F70-84F6-C44CABC5C7C0}"/>
          </ac:spMkLst>
        </pc:spChg>
        <pc:spChg chg="del">
          <ac:chgData name="貫宇 盛" userId="7f0509586905b771" providerId="LiveId" clId="{5E34943A-2450-4102-8F25-89642ECD103B}" dt="2020-09-13T14:43:02.666" v="565" actId="478"/>
          <ac:spMkLst>
            <pc:docMk/>
            <pc:sldMk cId="2956787550" sldId="455"/>
            <ac:spMk id="153" creationId="{221AF205-ABCB-413E-B336-A6097B136FB8}"/>
          </ac:spMkLst>
        </pc:spChg>
        <pc:spChg chg="del">
          <ac:chgData name="貫宇 盛" userId="7f0509586905b771" providerId="LiveId" clId="{5E34943A-2450-4102-8F25-89642ECD103B}" dt="2020-09-13T14:43:02.666" v="565" actId="478"/>
          <ac:spMkLst>
            <pc:docMk/>
            <pc:sldMk cId="2956787550" sldId="455"/>
            <ac:spMk id="154" creationId="{2D183DFE-277B-49AD-946B-8A489ED139E3}"/>
          </ac:spMkLst>
        </pc:spChg>
        <pc:spChg chg="del">
          <ac:chgData name="貫宇 盛" userId="7f0509586905b771" providerId="LiveId" clId="{5E34943A-2450-4102-8F25-89642ECD103B}" dt="2020-09-13T14:43:02.666" v="565" actId="478"/>
          <ac:spMkLst>
            <pc:docMk/>
            <pc:sldMk cId="2956787550" sldId="455"/>
            <ac:spMk id="155" creationId="{6ABC36B7-880C-4832-B12F-7F8297A76D0D}"/>
          </ac:spMkLst>
        </pc:spChg>
        <pc:spChg chg="del">
          <ac:chgData name="貫宇 盛" userId="7f0509586905b771" providerId="LiveId" clId="{5E34943A-2450-4102-8F25-89642ECD103B}" dt="2020-09-13T14:43:02.666" v="565" actId="478"/>
          <ac:spMkLst>
            <pc:docMk/>
            <pc:sldMk cId="2956787550" sldId="455"/>
            <ac:spMk id="156" creationId="{96E0B283-8E50-4564-BB18-A510429F6BBD}"/>
          </ac:spMkLst>
        </pc:spChg>
        <pc:spChg chg="del">
          <ac:chgData name="貫宇 盛" userId="7f0509586905b771" providerId="LiveId" clId="{5E34943A-2450-4102-8F25-89642ECD103B}" dt="2020-09-13T14:42:56.405" v="564" actId="478"/>
          <ac:spMkLst>
            <pc:docMk/>
            <pc:sldMk cId="2956787550" sldId="455"/>
            <ac:spMk id="162" creationId="{07699498-1683-4F27-A683-939D34C4DD0F}"/>
          </ac:spMkLst>
        </pc:spChg>
        <pc:spChg chg="del">
          <ac:chgData name="貫宇 盛" userId="7f0509586905b771" providerId="LiveId" clId="{5E34943A-2450-4102-8F25-89642ECD103B}" dt="2020-09-13T14:43:02.666" v="565" actId="478"/>
          <ac:spMkLst>
            <pc:docMk/>
            <pc:sldMk cId="2956787550" sldId="455"/>
            <ac:spMk id="163" creationId="{2D066308-7D45-49A7-8FA7-57D4F0F370A8}"/>
          </ac:spMkLst>
        </pc:spChg>
        <pc:spChg chg="del">
          <ac:chgData name="貫宇 盛" userId="7f0509586905b771" providerId="LiveId" clId="{5E34943A-2450-4102-8F25-89642ECD103B}" dt="2020-09-13T14:43:02.666" v="565" actId="478"/>
          <ac:spMkLst>
            <pc:docMk/>
            <pc:sldMk cId="2956787550" sldId="455"/>
            <ac:spMk id="164" creationId="{502BF749-F160-4238-8F5C-92197A0594C9}"/>
          </ac:spMkLst>
        </pc:spChg>
        <pc:spChg chg="mod">
          <ac:chgData name="貫宇 盛" userId="7f0509586905b771" providerId="LiveId" clId="{5E34943A-2450-4102-8F25-89642ECD103B}" dt="2020-09-13T18:43:47.677" v="1903" actId="1076"/>
          <ac:spMkLst>
            <pc:docMk/>
            <pc:sldMk cId="2956787550" sldId="455"/>
            <ac:spMk id="179" creationId="{DA2FC7E7-AB2A-4844-A2F5-B8E23ADB5438}"/>
          </ac:spMkLst>
        </pc:spChg>
        <pc:grpChg chg="del">
          <ac:chgData name="貫宇 盛" userId="7f0509586905b771" providerId="LiveId" clId="{5E34943A-2450-4102-8F25-89642ECD103B}" dt="2020-09-13T14:42:56.405" v="564" actId="478"/>
          <ac:grpSpMkLst>
            <pc:docMk/>
            <pc:sldMk cId="2956787550" sldId="455"/>
            <ac:grpSpMk id="84" creationId="{A3D2ECE5-F473-463A-99EA-96BCCCEADDA9}"/>
          </ac:grpSpMkLst>
        </pc:grpChg>
        <pc:grpChg chg="del">
          <ac:chgData name="貫宇 盛" userId="7f0509586905b771" providerId="LiveId" clId="{5E34943A-2450-4102-8F25-89642ECD103B}" dt="2020-09-13T14:42:56.405" v="564" actId="478"/>
          <ac:grpSpMkLst>
            <pc:docMk/>
            <pc:sldMk cId="2956787550" sldId="455"/>
            <ac:grpSpMk id="92" creationId="{1A0307DF-8BA9-4373-A9D8-A1515E135720}"/>
          </ac:grpSpMkLst>
        </pc:grpChg>
        <pc:grpChg chg="del">
          <ac:chgData name="貫宇 盛" userId="7f0509586905b771" providerId="LiveId" clId="{5E34943A-2450-4102-8F25-89642ECD103B}" dt="2020-09-13T14:42:56.405" v="564" actId="478"/>
          <ac:grpSpMkLst>
            <pc:docMk/>
            <pc:sldMk cId="2956787550" sldId="455"/>
            <ac:grpSpMk id="104" creationId="{7C48F541-C5C5-4224-83DD-3231D8F0B273}"/>
          </ac:grpSpMkLst>
        </pc:grpChg>
        <pc:grpChg chg="del">
          <ac:chgData name="貫宇 盛" userId="7f0509586905b771" providerId="LiveId" clId="{5E34943A-2450-4102-8F25-89642ECD103B}" dt="2020-09-13T14:43:02.666" v="565" actId="478"/>
          <ac:grpSpMkLst>
            <pc:docMk/>
            <pc:sldMk cId="2956787550" sldId="455"/>
            <ac:grpSpMk id="114" creationId="{8CAB3374-BBFF-4CCF-8E08-61FE8054CA16}"/>
          </ac:grpSpMkLst>
        </pc:grpChg>
        <pc:picChg chg="add mod modCrop">
          <ac:chgData name="貫宇 盛" userId="7f0509586905b771" providerId="LiveId" clId="{5E34943A-2450-4102-8F25-89642ECD103B}" dt="2020-09-13T18:42:51.143" v="1890" actId="1076"/>
          <ac:picMkLst>
            <pc:docMk/>
            <pc:sldMk cId="2956787550" sldId="455"/>
            <ac:picMk id="13" creationId="{FDBBDC54-4162-4A08-9CCF-C189259A93BE}"/>
          </ac:picMkLst>
        </pc:picChg>
        <pc:picChg chg="add mod ord modCrop">
          <ac:chgData name="貫宇 盛" userId="7f0509586905b771" providerId="LiveId" clId="{5E34943A-2450-4102-8F25-89642ECD103B}" dt="2020-09-13T18:44:11.584" v="1908" actId="166"/>
          <ac:picMkLst>
            <pc:docMk/>
            <pc:sldMk cId="2956787550" sldId="455"/>
            <ac:picMk id="14" creationId="{ECC3D247-A907-4A71-BF5E-60802130FCBB}"/>
          </ac:picMkLst>
        </pc:picChg>
        <pc:picChg chg="add mod">
          <ac:chgData name="貫宇 盛" userId="7f0509586905b771" providerId="LiveId" clId="{5E34943A-2450-4102-8F25-89642ECD103B}" dt="2020-09-13T18:44:37.279" v="1915" actId="1076"/>
          <ac:picMkLst>
            <pc:docMk/>
            <pc:sldMk cId="2956787550" sldId="455"/>
            <ac:picMk id="16" creationId="{9B1F7FEC-1A3E-43D1-B089-E153E5DD2477}"/>
          </ac:picMkLst>
        </pc:picChg>
        <pc:picChg chg="mod modCrop">
          <ac:chgData name="貫宇 盛" userId="7f0509586905b771" providerId="LiveId" clId="{5E34943A-2450-4102-8F25-89642ECD103B}" dt="2020-09-13T14:44:44.308" v="592" actId="1076"/>
          <ac:picMkLst>
            <pc:docMk/>
            <pc:sldMk cId="2956787550" sldId="455"/>
            <ac:picMk id="83" creationId="{C419863B-C03C-494B-97E4-A4C224033181}"/>
          </ac:picMkLst>
        </pc:picChg>
        <pc:picChg chg="del">
          <ac:chgData name="貫宇 盛" userId="7f0509586905b771" providerId="LiveId" clId="{5E34943A-2450-4102-8F25-89642ECD103B}" dt="2020-09-13T14:42:56.405" v="564" actId="478"/>
          <ac:picMkLst>
            <pc:docMk/>
            <pc:sldMk cId="2956787550" sldId="455"/>
            <ac:picMk id="90" creationId="{3D06627C-6F37-4714-BB0C-73971738C79B}"/>
          </ac:picMkLst>
        </pc:picChg>
        <pc:cxnChg chg="del">
          <ac:chgData name="貫宇 盛" userId="7f0509586905b771" providerId="LiveId" clId="{5E34943A-2450-4102-8F25-89642ECD103B}" dt="2020-09-13T14:42:56.405" v="564" actId="478"/>
          <ac:cxnSpMkLst>
            <pc:docMk/>
            <pc:sldMk cId="2956787550" sldId="455"/>
            <ac:cxnSpMk id="87" creationId="{EB561806-1113-44D9-ADF1-89312D78AEA8}"/>
          </ac:cxnSpMkLst>
        </pc:cxnChg>
        <pc:cxnChg chg="del mod">
          <ac:chgData name="貫宇 盛" userId="7f0509586905b771" providerId="LiveId" clId="{5E34943A-2450-4102-8F25-89642ECD103B}" dt="2020-09-13T14:42:56.405" v="564" actId="478"/>
          <ac:cxnSpMkLst>
            <pc:docMk/>
            <pc:sldMk cId="2956787550" sldId="455"/>
            <ac:cxnSpMk id="91" creationId="{FBCE4F99-75A5-4A8F-A3D3-5128825065BB}"/>
          </ac:cxnSpMkLst>
        </pc:cxnChg>
        <pc:cxnChg chg="del">
          <ac:chgData name="貫宇 盛" userId="7f0509586905b771" providerId="LiveId" clId="{5E34943A-2450-4102-8F25-89642ECD103B}" dt="2020-09-13T14:42:56.405" v="564" actId="478"/>
          <ac:cxnSpMkLst>
            <pc:docMk/>
            <pc:sldMk cId="2956787550" sldId="455"/>
            <ac:cxnSpMk id="95" creationId="{7A3E53DF-6F61-426B-B405-BC2ABB948650}"/>
          </ac:cxnSpMkLst>
        </pc:cxnChg>
        <pc:cxnChg chg="del">
          <ac:chgData name="貫宇 盛" userId="7f0509586905b771" providerId="LiveId" clId="{5E34943A-2450-4102-8F25-89642ECD103B}" dt="2020-09-13T14:42:56.405" v="564" actId="478"/>
          <ac:cxnSpMkLst>
            <pc:docMk/>
            <pc:sldMk cId="2956787550" sldId="455"/>
            <ac:cxnSpMk id="96" creationId="{B2441F70-F41B-45A9-98E8-83C82EABA530}"/>
          </ac:cxnSpMkLst>
        </pc:cxnChg>
        <pc:cxnChg chg="del">
          <ac:chgData name="貫宇 盛" userId="7f0509586905b771" providerId="LiveId" clId="{5E34943A-2450-4102-8F25-89642ECD103B}" dt="2020-09-13T14:42:56.405" v="564" actId="478"/>
          <ac:cxnSpMkLst>
            <pc:docMk/>
            <pc:sldMk cId="2956787550" sldId="455"/>
            <ac:cxnSpMk id="97" creationId="{86573641-742C-457E-AAA9-17974DD4F396}"/>
          </ac:cxnSpMkLst>
        </pc:cxnChg>
        <pc:cxnChg chg="del">
          <ac:chgData name="貫宇 盛" userId="7f0509586905b771" providerId="LiveId" clId="{5E34943A-2450-4102-8F25-89642ECD103B}" dt="2020-09-13T14:42:56.405" v="564" actId="478"/>
          <ac:cxnSpMkLst>
            <pc:docMk/>
            <pc:sldMk cId="2956787550" sldId="455"/>
            <ac:cxnSpMk id="98" creationId="{0D6DDF0B-6270-460A-B19B-55CC53950E4A}"/>
          </ac:cxnSpMkLst>
        </pc:cxnChg>
        <pc:cxnChg chg="del">
          <ac:chgData name="貫宇 盛" userId="7f0509586905b771" providerId="LiveId" clId="{5E34943A-2450-4102-8F25-89642ECD103B}" dt="2020-09-13T14:42:56.405" v="564" actId="478"/>
          <ac:cxnSpMkLst>
            <pc:docMk/>
            <pc:sldMk cId="2956787550" sldId="455"/>
            <ac:cxnSpMk id="99" creationId="{3EA72913-55C7-43D8-95C3-DDD7AEE6F431}"/>
          </ac:cxnSpMkLst>
        </pc:cxnChg>
        <pc:cxnChg chg="del">
          <ac:chgData name="貫宇 盛" userId="7f0509586905b771" providerId="LiveId" clId="{5E34943A-2450-4102-8F25-89642ECD103B}" dt="2020-09-13T14:42:56.405" v="564" actId="478"/>
          <ac:cxnSpMkLst>
            <pc:docMk/>
            <pc:sldMk cId="2956787550" sldId="455"/>
            <ac:cxnSpMk id="100" creationId="{81BED794-683D-4628-90FD-50C28191205B}"/>
          </ac:cxnSpMkLst>
        </pc:cxnChg>
        <pc:cxnChg chg="mod">
          <ac:chgData name="貫宇 盛" userId="7f0509586905b771" providerId="LiveId" clId="{5E34943A-2450-4102-8F25-89642ECD103B}" dt="2020-09-13T14:44:47.811" v="593" actId="14100"/>
          <ac:cxnSpMkLst>
            <pc:docMk/>
            <pc:sldMk cId="2956787550" sldId="455"/>
            <ac:cxnSpMk id="109" creationId="{2F11C32C-E0AD-4EDE-9AFF-CF21FB11FB1B}"/>
          </ac:cxnSpMkLst>
        </pc:cxnChg>
        <pc:cxnChg chg="mod">
          <ac:chgData name="貫宇 盛" userId="7f0509586905b771" providerId="LiveId" clId="{5E34943A-2450-4102-8F25-89642ECD103B}" dt="2020-09-13T14:45:04.212" v="597" actId="14100"/>
          <ac:cxnSpMkLst>
            <pc:docMk/>
            <pc:sldMk cId="2956787550" sldId="455"/>
            <ac:cxnSpMk id="110" creationId="{26D1DCD4-FEC0-4C2E-A4C1-F40EF0601B74}"/>
          </ac:cxnSpMkLst>
        </pc:cxnChg>
        <pc:cxnChg chg="del">
          <ac:chgData name="貫宇 盛" userId="7f0509586905b771" providerId="LiveId" clId="{5E34943A-2450-4102-8F25-89642ECD103B}" dt="2020-09-13T14:42:56.405" v="564" actId="478"/>
          <ac:cxnSpMkLst>
            <pc:docMk/>
            <pc:sldMk cId="2956787550" sldId="455"/>
            <ac:cxnSpMk id="157" creationId="{9A595CF0-6A69-4936-8002-7516EDFE4695}"/>
          </ac:cxnSpMkLst>
        </pc:cxnChg>
      </pc:sldChg>
      <pc:sldChg chg="addSp delSp modSp add del addAnim delAnim">
        <pc:chgData name="貫宇 盛" userId="7f0509586905b771" providerId="LiveId" clId="{5E34943A-2450-4102-8F25-89642ECD103B}" dt="2020-09-13T17:52:52.059" v="1187" actId="2696"/>
        <pc:sldMkLst>
          <pc:docMk/>
          <pc:sldMk cId="2865397581" sldId="456"/>
        </pc:sldMkLst>
        <pc:spChg chg="add mod">
          <ac:chgData name="貫宇 盛" userId="7f0509586905b771" providerId="LiveId" clId="{5E34943A-2450-4102-8F25-89642ECD103B}" dt="2020-09-13T14:58:29.684" v="693" actId="1076"/>
          <ac:spMkLst>
            <pc:docMk/>
            <pc:sldMk cId="2865397581" sldId="456"/>
            <ac:spMk id="2" creationId="{EA01111C-9F5D-475E-8487-17490EF9EC00}"/>
          </ac:spMkLst>
        </pc:spChg>
        <pc:spChg chg="add mod">
          <ac:chgData name="貫宇 盛" userId="7f0509586905b771" providerId="LiveId" clId="{5E34943A-2450-4102-8F25-89642ECD103B}" dt="2020-09-13T15:06:23.683" v="813" actId="208"/>
          <ac:spMkLst>
            <pc:docMk/>
            <pc:sldMk cId="2865397581" sldId="456"/>
            <ac:spMk id="8" creationId="{2DEF6ACB-ED50-449E-A0C2-13646757F7FE}"/>
          </ac:spMkLst>
        </pc:spChg>
        <pc:spChg chg="del">
          <ac:chgData name="貫宇 盛" userId="7f0509586905b771" providerId="LiveId" clId="{5E34943A-2450-4102-8F25-89642ECD103B}" dt="2020-09-13T14:51:35.216" v="622" actId="478"/>
          <ac:spMkLst>
            <pc:docMk/>
            <pc:sldMk cId="2865397581" sldId="456"/>
            <ac:spMk id="17" creationId="{AE031F7E-CB74-4DBB-94B4-D22D40665DC9}"/>
          </ac:spMkLst>
        </pc:spChg>
        <pc:spChg chg="add mod">
          <ac:chgData name="貫宇 盛" userId="7f0509586905b771" providerId="LiveId" clId="{5E34943A-2450-4102-8F25-89642ECD103B}" dt="2020-09-13T15:02:10.268" v="727" actId="108"/>
          <ac:spMkLst>
            <pc:docMk/>
            <pc:sldMk cId="2865397581" sldId="456"/>
            <ac:spMk id="18" creationId="{0B2436DA-59A5-413B-83FD-48118E5D3B97}"/>
          </ac:spMkLst>
        </pc:spChg>
        <pc:spChg chg="add mod">
          <ac:chgData name="貫宇 盛" userId="7f0509586905b771" providerId="LiveId" clId="{5E34943A-2450-4102-8F25-89642ECD103B}" dt="2020-09-13T15:02:18.108" v="728" actId="1076"/>
          <ac:spMkLst>
            <pc:docMk/>
            <pc:sldMk cId="2865397581" sldId="456"/>
            <ac:spMk id="23" creationId="{38A8E38C-EF09-4B3A-8B86-C41E2CB0EDC1}"/>
          </ac:spMkLst>
        </pc:spChg>
        <pc:spChg chg="mod">
          <ac:chgData name="貫宇 盛" userId="7f0509586905b771" providerId="LiveId" clId="{5E34943A-2450-4102-8F25-89642ECD103B}" dt="2020-09-13T17:32:09.779" v="846" actId="20577"/>
          <ac:spMkLst>
            <pc:docMk/>
            <pc:sldMk cId="2865397581" sldId="456"/>
            <ac:spMk id="43" creationId="{640AA695-FB73-473A-A82D-AE45AE3856AE}"/>
          </ac:spMkLst>
        </pc:spChg>
        <pc:spChg chg="mod ord">
          <ac:chgData name="貫宇 盛" userId="7f0509586905b771" providerId="LiveId" clId="{5E34943A-2450-4102-8F25-89642ECD103B}" dt="2020-09-13T14:58:29.684" v="693" actId="1076"/>
          <ac:spMkLst>
            <pc:docMk/>
            <pc:sldMk cId="2865397581" sldId="456"/>
            <ac:spMk id="117" creationId="{AD5D914A-9D27-48B1-8DC0-68017B92FFFF}"/>
          </ac:spMkLst>
        </pc:spChg>
        <pc:spChg chg="mod">
          <ac:chgData name="貫宇 盛" userId="7f0509586905b771" providerId="LiveId" clId="{5E34943A-2450-4102-8F25-89642ECD103B}" dt="2020-09-13T14:58:29.684" v="693" actId="1076"/>
          <ac:spMkLst>
            <pc:docMk/>
            <pc:sldMk cId="2865397581" sldId="456"/>
            <ac:spMk id="119" creationId="{3905DAC7-CFD5-47B0-B71C-20A55F10597F}"/>
          </ac:spMkLst>
        </pc:spChg>
        <pc:spChg chg="mod ord">
          <ac:chgData name="貫宇 盛" userId="7f0509586905b771" providerId="LiveId" clId="{5E34943A-2450-4102-8F25-89642ECD103B}" dt="2020-09-13T14:58:29.684" v="693" actId="1076"/>
          <ac:spMkLst>
            <pc:docMk/>
            <pc:sldMk cId="2865397581" sldId="456"/>
            <ac:spMk id="121" creationId="{8E298242-87E5-4A75-AE61-42DD997BEB83}"/>
          </ac:spMkLst>
        </pc:spChg>
        <pc:spChg chg="del">
          <ac:chgData name="貫宇 盛" userId="7f0509586905b771" providerId="LiveId" clId="{5E34943A-2450-4102-8F25-89642ECD103B}" dt="2020-09-13T14:51:51.352" v="629" actId="478"/>
          <ac:spMkLst>
            <pc:docMk/>
            <pc:sldMk cId="2865397581" sldId="456"/>
            <ac:spMk id="124" creationId="{A27856F3-5FB8-40A3-9248-6D698728D844}"/>
          </ac:spMkLst>
        </pc:spChg>
        <pc:spChg chg="del">
          <ac:chgData name="貫宇 盛" userId="7f0509586905b771" providerId="LiveId" clId="{5E34943A-2450-4102-8F25-89642ECD103B}" dt="2020-09-13T14:51:55.644" v="631" actId="478"/>
          <ac:spMkLst>
            <pc:docMk/>
            <pc:sldMk cId="2865397581" sldId="456"/>
            <ac:spMk id="125" creationId="{4B155C33-4D50-4149-8FD3-2DF7D58D137A}"/>
          </ac:spMkLst>
        </pc:spChg>
        <pc:spChg chg="del">
          <ac:chgData name="貫宇 盛" userId="7f0509586905b771" providerId="LiveId" clId="{5E34943A-2450-4102-8F25-89642ECD103B}" dt="2020-09-13T14:51:57.417" v="632" actId="478"/>
          <ac:spMkLst>
            <pc:docMk/>
            <pc:sldMk cId="2865397581" sldId="456"/>
            <ac:spMk id="126" creationId="{B68AC68F-CDD6-44F5-8F10-EAA678C5D5C5}"/>
          </ac:spMkLst>
        </pc:spChg>
        <pc:spChg chg="del">
          <ac:chgData name="貫宇 盛" userId="7f0509586905b771" providerId="LiveId" clId="{5E34943A-2450-4102-8F25-89642ECD103B}" dt="2020-09-13T14:51:52.994" v="630" actId="478"/>
          <ac:spMkLst>
            <pc:docMk/>
            <pc:sldMk cId="2865397581" sldId="456"/>
            <ac:spMk id="127" creationId="{FA8E1000-1FB9-4C19-BA2D-85389334AC82}"/>
          </ac:spMkLst>
        </pc:spChg>
        <pc:picChg chg="add del mod">
          <ac:chgData name="貫宇 盛" userId="7f0509586905b771" providerId="LiveId" clId="{5E34943A-2450-4102-8F25-89642ECD103B}" dt="2020-09-13T14:58:09.247" v="688"/>
          <ac:picMkLst>
            <pc:docMk/>
            <pc:sldMk cId="2865397581" sldId="456"/>
            <ac:picMk id="7" creationId="{F6D63ED4-751D-4F9F-B9F8-CC4EADC00665}"/>
          </ac:picMkLst>
        </pc:picChg>
        <pc:picChg chg="mod modCrop">
          <ac:chgData name="貫宇 盛" userId="7f0509586905b771" providerId="LiveId" clId="{5E34943A-2450-4102-8F25-89642ECD103B}" dt="2020-09-13T14:58:29.684" v="693" actId="1076"/>
          <ac:picMkLst>
            <pc:docMk/>
            <pc:sldMk cId="2865397581" sldId="456"/>
            <ac:picMk id="16" creationId="{E1445884-38A7-4C63-BFDD-1A1C3F7F2983}"/>
          </ac:picMkLst>
        </pc:picChg>
        <pc:picChg chg="add del mod modCrop">
          <ac:chgData name="貫宇 盛" userId="7f0509586905b771" providerId="LiveId" clId="{5E34943A-2450-4102-8F25-89642ECD103B}" dt="2020-09-13T14:58:29.684" v="693" actId="1076"/>
          <ac:picMkLst>
            <pc:docMk/>
            <pc:sldMk cId="2865397581" sldId="456"/>
            <ac:picMk id="123" creationId="{6CFF830E-0D7D-40D2-8657-3B16B39C5E67}"/>
          </ac:picMkLst>
        </pc:picChg>
        <pc:cxnChg chg="add mod">
          <ac:chgData name="貫宇 盛" userId="7f0509586905b771" providerId="LiveId" clId="{5E34943A-2450-4102-8F25-89642ECD103B}" dt="2020-09-13T14:58:29.684" v="693" actId="1076"/>
          <ac:cxnSpMkLst>
            <pc:docMk/>
            <pc:sldMk cId="2865397581" sldId="456"/>
            <ac:cxnSpMk id="4" creationId="{4182B083-B5FC-42A8-9314-2A5075BA5BF3}"/>
          </ac:cxnSpMkLst>
        </pc:cxnChg>
        <pc:cxnChg chg="add del mod">
          <ac:chgData name="貫宇 盛" userId="7f0509586905b771" providerId="LiveId" clId="{5E34943A-2450-4102-8F25-89642ECD103B}" dt="2020-09-13T14:54:56.014" v="671"/>
          <ac:cxnSpMkLst>
            <pc:docMk/>
            <pc:sldMk cId="2865397581" sldId="456"/>
            <ac:cxnSpMk id="20" creationId="{30A486B2-39F7-4EAB-ABE7-5FC3DC9EF74B}"/>
          </ac:cxnSpMkLst>
        </pc:cxnChg>
      </pc:sldChg>
      <pc:sldChg chg="addSp delSp modSp add">
        <pc:chgData name="貫宇 盛" userId="7f0509586905b771" providerId="LiveId" clId="{5E34943A-2450-4102-8F25-89642ECD103B}" dt="2020-09-13T18:00:47.995" v="1283" actId="20577"/>
        <pc:sldMkLst>
          <pc:docMk/>
          <pc:sldMk cId="1713472777" sldId="457"/>
        </pc:sldMkLst>
        <pc:spChg chg="mod">
          <ac:chgData name="貫宇 盛" userId="7f0509586905b771" providerId="LiveId" clId="{5E34943A-2450-4102-8F25-89642ECD103B}" dt="2020-09-13T15:03:21.478" v="737" actId="1076"/>
          <ac:spMkLst>
            <pc:docMk/>
            <pc:sldMk cId="1713472777" sldId="457"/>
            <ac:spMk id="2" creationId="{EA01111C-9F5D-475E-8487-17490EF9EC00}"/>
          </ac:spMkLst>
        </pc:spChg>
        <pc:spChg chg="add del mod">
          <ac:chgData name="貫宇 盛" userId="7f0509586905b771" providerId="LiveId" clId="{5E34943A-2450-4102-8F25-89642ECD103B}" dt="2020-09-13T15:03:38.684" v="744" actId="11529"/>
          <ac:spMkLst>
            <pc:docMk/>
            <pc:sldMk cId="1713472777" sldId="457"/>
            <ac:spMk id="3" creationId="{7786B801-1E48-4917-B125-E1D2F921844D}"/>
          </ac:spMkLst>
        </pc:spChg>
        <pc:spChg chg="add mod">
          <ac:chgData name="貫宇 盛" userId="7f0509586905b771" providerId="LiveId" clId="{5E34943A-2450-4102-8F25-89642ECD103B}" dt="2020-09-13T17:58:35.314" v="1221" actId="1076"/>
          <ac:spMkLst>
            <pc:docMk/>
            <pc:sldMk cId="1713472777" sldId="457"/>
            <ac:spMk id="3" creationId="{C0669B2F-171D-4DE4-A802-6B4C69D29645}"/>
          </ac:spMkLst>
        </pc:spChg>
        <pc:spChg chg="add mod">
          <ac:chgData name="貫宇 盛" userId="7f0509586905b771" providerId="LiveId" clId="{5E34943A-2450-4102-8F25-89642ECD103B}" dt="2020-09-13T15:04:11.465" v="752" actId="208"/>
          <ac:spMkLst>
            <pc:docMk/>
            <pc:sldMk cId="1713472777" sldId="457"/>
            <ac:spMk id="5" creationId="{2D0A658B-FA71-4AE4-AA00-7FC75026850D}"/>
          </ac:spMkLst>
        </pc:spChg>
        <pc:spChg chg="add mod">
          <ac:chgData name="貫宇 盛" userId="7f0509586905b771" providerId="LiveId" clId="{5E34943A-2450-4102-8F25-89642ECD103B}" dt="2020-09-13T15:06:19.892" v="812" actId="1076"/>
          <ac:spMkLst>
            <pc:docMk/>
            <pc:sldMk cId="1713472777" sldId="457"/>
            <ac:spMk id="6" creationId="{F85386FF-D186-4384-AC6A-066F2F8C5056}"/>
          </ac:spMkLst>
        </pc:spChg>
        <pc:spChg chg="add mod">
          <ac:chgData name="貫宇 盛" userId="7f0509586905b771" providerId="LiveId" clId="{5E34943A-2450-4102-8F25-89642ECD103B}" dt="2020-09-13T17:58:35.314" v="1221" actId="1076"/>
          <ac:spMkLst>
            <pc:docMk/>
            <pc:sldMk cId="1713472777" sldId="457"/>
            <ac:spMk id="9" creationId="{05FE3D13-0882-476B-84C1-7DF88D9FBC69}"/>
          </ac:spMkLst>
        </pc:spChg>
        <pc:spChg chg="mod">
          <ac:chgData name="貫宇 盛" userId="7f0509586905b771" providerId="LiveId" clId="{5E34943A-2450-4102-8F25-89642ECD103B}" dt="2020-09-13T15:05:56.088" v="806" actId="1076"/>
          <ac:spMkLst>
            <pc:docMk/>
            <pc:sldMk cId="1713472777" sldId="457"/>
            <ac:spMk id="18" creationId="{0B2436DA-59A5-413B-83FD-48118E5D3B97}"/>
          </ac:spMkLst>
        </pc:spChg>
        <pc:spChg chg="add mod">
          <ac:chgData name="貫宇 盛" userId="7f0509586905b771" providerId="LiveId" clId="{5E34943A-2450-4102-8F25-89642ECD103B}" dt="2020-09-13T17:58:35.314" v="1221" actId="1076"/>
          <ac:spMkLst>
            <pc:docMk/>
            <pc:sldMk cId="1713472777" sldId="457"/>
            <ac:spMk id="19" creationId="{8220FE53-DAC7-464C-A9A9-B72C2E86FC63}"/>
          </ac:spMkLst>
        </pc:spChg>
        <pc:spChg chg="add del">
          <ac:chgData name="貫宇 盛" userId="7f0509586905b771" providerId="LiveId" clId="{5E34943A-2450-4102-8F25-89642ECD103B}" dt="2020-09-13T17:57:34.121" v="1208" actId="478"/>
          <ac:spMkLst>
            <pc:docMk/>
            <pc:sldMk cId="1713472777" sldId="457"/>
            <ac:spMk id="22" creationId="{73D1F2CF-B946-42A3-A71D-C785FFF1118C}"/>
          </ac:spMkLst>
        </pc:spChg>
        <pc:spChg chg="del">
          <ac:chgData name="貫宇 盛" userId="7f0509586905b771" providerId="LiveId" clId="{5E34943A-2450-4102-8F25-89642ECD103B}" dt="2020-09-13T15:04:43.286" v="762" actId="478"/>
          <ac:spMkLst>
            <pc:docMk/>
            <pc:sldMk cId="1713472777" sldId="457"/>
            <ac:spMk id="23" creationId="{38A8E38C-EF09-4B3A-8B86-C41E2CB0EDC1}"/>
          </ac:spMkLst>
        </pc:spChg>
        <pc:spChg chg="add mod">
          <ac:chgData name="貫宇 盛" userId="7f0509586905b771" providerId="LiveId" clId="{5E34943A-2450-4102-8F25-89642ECD103B}" dt="2020-09-13T17:58:35.314" v="1221" actId="1076"/>
          <ac:spMkLst>
            <pc:docMk/>
            <pc:sldMk cId="1713472777" sldId="457"/>
            <ac:spMk id="24" creationId="{A924ADBD-7F2D-4F4B-B9B1-BEDA69B4DB7F}"/>
          </ac:spMkLst>
        </pc:spChg>
        <pc:spChg chg="add mod">
          <ac:chgData name="貫宇 盛" userId="7f0509586905b771" providerId="LiveId" clId="{5E34943A-2450-4102-8F25-89642ECD103B}" dt="2020-09-13T17:59:15.578" v="1251" actId="1076"/>
          <ac:spMkLst>
            <pc:docMk/>
            <pc:sldMk cId="1713472777" sldId="457"/>
            <ac:spMk id="25" creationId="{E176BE21-58C2-41C4-92DF-029B652EF911}"/>
          </ac:spMkLst>
        </pc:spChg>
        <pc:spChg chg="add del mod">
          <ac:chgData name="貫宇 盛" userId="7f0509586905b771" providerId="LiveId" clId="{5E34943A-2450-4102-8F25-89642ECD103B}" dt="2020-09-13T17:59:12.693" v="1250"/>
          <ac:spMkLst>
            <pc:docMk/>
            <pc:sldMk cId="1713472777" sldId="457"/>
            <ac:spMk id="26" creationId="{2073A476-6648-4A4D-B67E-F36B74A45D89}"/>
          </ac:spMkLst>
        </pc:spChg>
        <pc:spChg chg="mod">
          <ac:chgData name="貫宇 盛" userId="7f0509586905b771" providerId="LiveId" clId="{5E34943A-2450-4102-8F25-89642ECD103B}" dt="2020-09-13T18:00:47.995" v="1283" actId="20577"/>
          <ac:spMkLst>
            <pc:docMk/>
            <pc:sldMk cId="1713472777" sldId="457"/>
            <ac:spMk id="43" creationId="{640AA695-FB73-473A-A82D-AE45AE3856AE}"/>
          </ac:spMkLst>
        </pc:spChg>
        <pc:spChg chg="mod ord">
          <ac:chgData name="貫宇 盛" userId="7f0509586905b771" providerId="LiveId" clId="{5E34943A-2450-4102-8F25-89642ECD103B}" dt="2020-09-13T15:04:31.381" v="761" actId="1076"/>
          <ac:spMkLst>
            <pc:docMk/>
            <pc:sldMk cId="1713472777" sldId="457"/>
            <ac:spMk id="117" creationId="{AD5D914A-9D27-48B1-8DC0-68017B92FFFF}"/>
          </ac:spMkLst>
        </pc:spChg>
        <pc:spChg chg="mod ord">
          <ac:chgData name="貫宇 盛" userId="7f0509586905b771" providerId="LiveId" clId="{5E34943A-2450-4102-8F25-89642ECD103B}" dt="2020-09-13T15:04:49.041" v="764" actId="1076"/>
          <ac:spMkLst>
            <pc:docMk/>
            <pc:sldMk cId="1713472777" sldId="457"/>
            <ac:spMk id="121" creationId="{8E298242-87E5-4A75-AE61-42DD997BEB83}"/>
          </ac:spMkLst>
        </pc:spChg>
        <pc:picChg chg="add mod">
          <ac:chgData name="貫宇 盛" userId="7f0509586905b771" providerId="LiveId" clId="{5E34943A-2450-4102-8F25-89642ECD103B}" dt="2020-09-13T17:59:22.306" v="1252" actId="1076"/>
          <ac:picMkLst>
            <pc:docMk/>
            <pc:sldMk cId="1713472777" sldId="457"/>
            <ac:picMk id="7" creationId="{4B960899-A321-4479-AB07-458412778EB7}"/>
          </ac:picMkLst>
        </pc:picChg>
        <pc:picChg chg="add mod modCrop">
          <ac:chgData name="貫宇 盛" userId="7f0509586905b771" providerId="LiveId" clId="{5E34943A-2450-4102-8F25-89642ECD103B}" dt="2020-09-13T15:04:28.225" v="760" actId="1076"/>
          <ac:picMkLst>
            <pc:docMk/>
            <pc:sldMk cId="1713472777" sldId="457"/>
            <ac:picMk id="15" creationId="{6B76913C-6F02-4452-9D55-D856363F8B0E}"/>
          </ac:picMkLst>
        </pc:picChg>
        <pc:picChg chg="del">
          <ac:chgData name="貫宇 盛" userId="7f0509586905b771" providerId="LiveId" clId="{5E34943A-2450-4102-8F25-89642ECD103B}" dt="2020-09-13T15:03:15.701" v="735" actId="478"/>
          <ac:picMkLst>
            <pc:docMk/>
            <pc:sldMk cId="1713472777" sldId="457"/>
            <ac:picMk id="16" creationId="{E1445884-38A7-4C63-BFDD-1A1C3F7F2983}"/>
          </ac:picMkLst>
        </pc:picChg>
        <pc:picChg chg="add mod modCrop">
          <ac:chgData name="貫宇 盛" userId="7f0509586905b771" providerId="LiveId" clId="{5E34943A-2450-4102-8F25-89642ECD103B}" dt="2020-09-13T17:58:27.430" v="1219" actId="1076"/>
          <ac:picMkLst>
            <pc:docMk/>
            <pc:sldMk cId="1713472777" sldId="457"/>
            <ac:picMk id="16" creationId="{E9D91199-D3B8-4063-B310-1D8EFF1353A5}"/>
          </ac:picMkLst>
        </pc:picChg>
        <pc:picChg chg="mod">
          <ac:chgData name="貫宇 盛" userId="7f0509586905b771" providerId="LiveId" clId="{5E34943A-2450-4102-8F25-89642ECD103B}" dt="2020-09-13T15:04:50.878" v="765" actId="1076"/>
          <ac:picMkLst>
            <pc:docMk/>
            <pc:sldMk cId="1713472777" sldId="457"/>
            <ac:picMk id="123" creationId="{6CFF830E-0D7D-40D2-8657-3B16B39C5E67}"/>
          </ac:picMkLst>
        </pc:picChg>
        <pc:cxnChg chg="del mod">
          <ac:chgData name="貫宇 盛" userId="7f0509586905b771" providerId="LiveId" clId="{5E34943A-2450-4102-8F25-89642ECD103B}" dt="2020-09-13T15:04:22.212" v="756" actId="478"/>
          <ac:cxnSpMkLst>
            <pc:docMk/>
            <pc:sldMk cId="1713472777" sldId="457"/>
            <ac:cxnSpMk id="4" creationId="{4182B083-B5FC-42A8-9314-2A5075BA5BF3}"/>
          </ac:cxnSpMkLst>
        </pc:cxnChg>
        <pc:cxnChg chg="add mod">
          <ac:chgData name="貫宇 盛" userId="7f0509586905b771" providerId="LiveId" clId="{5E34943A-2450-4102-8F25-89642ECD103B}" dt="2020-09-13T17:58:35.314" v="1221" actId="1076"/>
          <ac:cxnSpMkLst>
            <pc:docMk/>
            <pc:sldMk cId="1713472777" sldId="457"/>
            <ac:cxnSpMk id="8" creationId="{EB1C6C6A-B003-4587-9598-B563DF72CFDD}"/>
          </ac:cxnSpMkLst>
        </pc:cxnChg>
        <pc:cxnChg chg="add mod">
          <ac:chgData name="貫宇 盛" userId="7f0509586905b771" providerId="LiveId" clId="{5E34943A-2450-4102-8F25-89642ECD103B}" dt="2020-09-13T17:58:35.314" v="1221" actId="1076"/>
          <ac:cxnSpMkLst>
            <pc:docMk/>
            <pc:sldMk cId="1713472777" sldId="457"/>
            <ac:cxnSpMk id="21" creationId="{F7A01F9C-D86F-4DB5-AA5C-3DB8CB2A28F8}"/>
          </ac:cxnSpMkLst>
        </pc:cxnChg>
      </pc:sldChg>
      <pc:sldChg chg="add del">
        <pc:chgData name="貫宇 盛" userId="7f0509586905b771" providerId="LiveId" clId="{5E34943A-2450-4102-8F25-89642ECD103B}" dt="2020-09-13T17:32:21.305" v="847" actId="2696"/>
        <pc:sldMkLst>
          <pc:docMk/>
          <pc:sldMk cId="1543068476" sldId="458"/>
        </pc:sldMkLst>
      </pc:sldChg>
      <pc:sldChg chg="addSp delSp modSp add ord delAnim modAnim">
        <pc:chgData name="貫宇 盛" userId="7f0509586905b771" providerId="LiveId" clId="{5E34943A-2450-4102-8F25-89642ECD103B}" dt="2020-09-13T18:01:50.645" v="1304" actId="20577"/>
        <pc:sldMkLst>
          <pc:docMk/>
          <pc:sldMk cId="1665668537" sldId="458"/>
        </pc:sldMkLst>
        <pc:spChg chg="del">
          <ac:chgData name="貫宇 盛" userId="7f0509586905b771" providerId="LiveId" clId="{5E34943A-2450-4102-8F25-89642ECD103B}" dt="2020-09-13T17:32:43.359" v="850" actId="478"/>
          <ac:spMkLst>
            <pc:docMk/>
            <pc:sldMk cId="1665668537" sldId="458"/>
            <ac:spMk id="2" creationId="{EA01111C-9F5D-475E-8487-17490EF9EC00}"/>
          </ac:spMkLst>
        </pc:spChg>
        <pc:spChg chg="add mod">
          <ac:chgData name="貫宇 盛" userId="7f0509586905b771" providerId="LiveId" clId="{5E34943A-2450-4102-8F25-89642ECD103B}" dt="2020-09-13T17:47:19.457" v="1131" actId="1076"/>
          <ac:spMkLst>
            <pc:docMk/>
            <pc:sldMk cId="1665668537" sldId="458"/>
            <ac:spMk id="3" creationId="{C634BEB8-ABCC-4B26-A670-E0911DE29F1B}"/>
          </ac:spMkLst>
        </pc:spChg>
        <pc:spChg chg="add del mod">
          <ac:chgData name="貫宇 盛" userId="7f0509586905b771" providerId="LiveId" clId="{5E34943A-2450-4102-8F25-89642ECD103B}" dt="2020-09-13T17:40:16.028" v="928" actId="478"/>
          <ac:spMkLst>
            <pc:docMk/>
            <pc:sldMk cId="1665668537" sldId="458"/>
            <ac:spMk id="5" creationId="{7176131F-6927-461C-9D32-ABB9CF211DDB}"/>
          </ac:spMkLst>
        </pc:spChg>
        <pc:spChg chg="add mod">
          <ac:chgData name="貫宇 盛" userId="7f0509586905b771" providerId="LiveId" clId="{5E34943A-2450-4102-8F25-89642ECD103B}" dt="2020-09-13T17:47:24.010" v="1133" actId="1076"/>
          <ac:spMkLst>
            <pc:docMk/>
            <pc:sldMk cId="1665668537" sldId="458"/>
            <ac:spMk id="6" creationId="{16039E2E-14EC-4DEE-8D7B-981CED65E254}"/>
          </ac:spMkLst>
        </pc:spChg>
        <pc:spChg chg="add del mod">
          <ac:chgData name="貫宇 盛" userId="7f0509586905b771" providerId="LiveId" clId="{5E34943A-2450-4102-8F25-89642ECD103B}" dt="2020-09-13T17:44:24.960" v="1047" actId="478"/>
          <ac:spMkLst>
            <pc:docMk/>
            <pc:sldMk cId="1665668537" sldId="458"/>
            <ac:spMk id="7" creationId="{1AEEE934-C48A-4C39-B9C4-A5B1B47AAAE7}"/>
          </ac:spMkLst>
        </pc:spChg>
        <pc:spChg chg="del">
          <ac:chgData name="貫宇 盛" userId="7f0509586905b771" providerId="LiveId" clId="{5E34943A-2450-4102-8F25-89642ECD103B}" dt="2020-09-13T17:32:43.359" v="850" actId="478"/>
          <ac:spMkLst>
            <pc:docMk/>
            <pc:sldMk cId="1665668537" sldId="458"/>
            <ac:spMk id="8" creationId="{2DEF6ACB-ED50-449E-A0C2-13646757F7FE}"/>
          </ac:spMkLst>
        </pc:spChg>
        <pc:spChg chg="add mod">
          <ac:chgData name="貫宇 盛" userId="7f0509586905b771" providerId="LiveId" clId="{5E34943A-2450-4102-8F25-89642ECD103B}" dt="2020-09-13T17:47:41.665" v="1137" actId="1076"/>
          <ac:spMkLst>
            <pc:docMk/>
            <pc:sldMk cId="1665668537" sldId="458"/>
            <ac:spMk id="9" creationId="{9499DBB5-1F3F-42A8-93B9-EBB246D7A64F}"/>
          </ac:spMkLst>
        </pc:spChg>
        <pc:spChg chg="add mod">
          <ac:chgData name="貫宇 盛" userId="7f0509586905b771" providerId="LiveId" clId="{5E34943A-2450-4102-8F25-89642ECD103B}" dt="2020-09-13T17:51:52.808" v="1179" actId="1076"/>
          <ac:spMkLst>
            <pc:docMk/>
            <pc:sldMk cId="1665668537" sldId="458"/>
            <ac:spMk id="10" creationId="{9929F6F9-23B7-4C9C-AC25-B9DEAA0FA848}"/>
          </ac:spMkLst>
        </pc:spChg>
        <pc:spChg chg="add del mod">
          <ac:chgData name="貫宇 盛" userId="7f0509586905b771" providerId="LiveId" clId="{5E34943A-2450-4102-8F25-89642ECD103B}" dt="2020-09-13T17:48:37.430" v="1152" actId="478"/>
          <ac:spMkLst>
            <pc:docMk/>
            <pc:sldMk cId="1665668537" sldId="458"/>
            <ac:spMk id="14" creationId="{8EFF50C6-FD8B-4D01-8C1C-DF1F9A430E66}"/>
          </ac:spMkLst>
        </pc:spChg>
        <pc:spChg chg="add mod">
          <ac:chgData name="貫宇 盛" userId="7f0509586905b771" providerId="LiveId" clId="{5E34943A-2450-4102-8F25-89642ECD103B}" dt="2020-09-13T17:51:57.886" v="1180" actId="1076"/>
          <ac:spMkLst>
            <pc:docMk/>
            <pc:sldMk cId="1665668537" sldId="458"/>
            <ac:spMk id="15" creationId="{05A100D9-AE9B-49AA-982A-D26A4029B6D5}"/>
          </ac:spMkLst>
        </pc:spChg>
        <pc:spChg chg="add mod">
          <ac:chgData name="貫宇 盛" userId="7f0509586905b771" providerId="LiveId" clId="{5E34943A-2450-4102-8F25-89642ECD103B}" dt="2020-09-13T17:51:52.808" v="1179" actId="1076"/>
          <ac:spMkLst>
            <pc:docMk/>
            <pc:sldMk cId="1665668537" sldId="458"/>
            <ac:spMk id="17" creationId="{8C13C32A-66C3-4D54-93E3-4B31ADF20B46}"/>
          </ac:spMkLst>
        </pc:spChg>
        <pc:spChg chg="mod ord">
          <ac:chgData name="貫宇 盛" userId="7f0509586905b771" providerId="LiveId" clId="{5E34943A-2450-4102-8F25-89642ECD103B}" dt="2020-09-13T17:52:23.898" v="1185" actId="166"/>
          <ac:spMkLst>
            <pc:docMk/>
            <pc:sldMk cId="1665668537" sldId="458"/>
            <ac:spMk id="18" creationId="{0B2436DA-59A5-413B-83FD-48118E5D3B97}"/>
          </ac:spMkLst>
        </pc:spChg>
        <pc:spChg chg="add del mod">
          <ac:chgData name="貫宇 盛" userId="7f0509586905b771" providerId="LiveId" clId="{5E34943A-2450-4102-8F25-89642ECD103B}" dt="2020-09-13T17:40:17.058" v="929" actId="478"/>
          <ac:spMkLst>
            <pc:docMk/>
            <pc:sldMk cId="1665668537" sldId="458"/>
            <ac:spMk id="19" creationId="{1FBCBA0F-BD86-43C4-9A7E-98F2021831B6}"/>
          </ac:spMkLst>
        </pc:spChg>
        <pc:spChg chg="mod">
          <ac:chgData name="貫宇 盛" userId="7f0509586905b771" providerId="LiveId" clId="{5E34943A-2450-4102-8F25-89642ECD103B}" dt="2020-09-13T17:51:52.808" v="1179" actId="1076"/>
          <ac:spMkLst>
            <pc:docMk/>
            <pc:sldMk cId="1665668537" sldId="458"/>
            <ac:spMk id="23" creationId="{38A8E38C-EF09-4B3A-8B86-C41E2CB0EDC1}"/>
          </ac:spMkLst>
        </pc:spChg>
        <pc:spChg chg="add mod">
          <ac:chgData name="貫宇 盛" userId="7f0509586905b771" providerId="LiveId" clId="{5E34943A-2450-4102-8F25-89642ECD103B}" dt="2020-09-13T17:48:18.040" v="1149" actId="20577"/>
          <ac:spMkLst>
            <pc:docMk/>
            <pc:sldMk cId="1665668537" sldId="458"/>
            <ac:spMk id="27" creationId="{9F756D53-1B7F-4B84-89BC-A85782BCDBB1}"/>
          </ac:spMkLst>
        </pc:spChg>
        <pc:spChg chg="add mod">
          <ac:chgData name="貫宇 盛" userId="7f0509586905b771" providerId="LiveId" clId="{5E34943A-2450-4102-8F25-89642ECD103B}" dt="2020-09-13T17:52:07.858" v="1181" actId="1076"/>
          <ac:spMkLst>
            <pc:docMk/>
            <pc:sldMk cId="1665668537" sldId="458"/>
            <ac:spMk id="31" creationId="{4199576B-195D-4D5A-884F-5BCAE271A3A2}"/>
          </ac:spMkLst>
        </pc:spChg>
        <pc:spChg chg="add mod ord">
          <ac:chgData name="貫宇 盛" userId="7f0509586905b771" providerId="LiveId" clId="{5E34943A-2450-4102-8F25-89642ECD103B}" dt="2020-09-13T17:52:17.711" v="1184" actId="14100"/>
          <ac:spMkLst>
            <pc:docMk/>
            <pc:sldMk cId="1665668537" sldId="458"/>
            <ac:spMk id="32" creationId="{3B2AEA6A-376E-42C2-B1D8-2D85DBE67687}"/>
          </ac:spMkLst>
        </pc:spChg>
        <pc:spChg chg="add mod">
          <ac:chgData name="貫宇 盛" userId="7f0509586905b771" providerId="LiveId" clId="{5E34943A-2450-4102-8F25-89642ECD103B}" dt="2020-09-13T17:52:07.858" v="1181" actId="1076"/>
          <ac:spMkLst>
            <pc:docMk/>
            <pc:sldMk cId="1665668537" sldId="458"/>
            <ac:spMk id="34" creationId="{2628FFA2-66C5-4C40-887E-2868CCC9D7A4}"/>
          </ac:spMkLst>
        </pc:spChg>
        <pc:spChg chg="add mod">
          <ac:chgData name="貫宇 盛" userId="7f0509586905b771" providerId="LiveId" clId="{5E34943A-2450-4102-8F25-89642ECD103B}" dt="2020-09-13T17:52:07.858" v="1181" actId="1076"/>
          <ac:spMkLst>
            <pc:docMk/>
            <pc:sldMk cId="1665668537" sldId="458"/>
            <ac:spMk id="35" creationId="{1432EA30-7D96-4DD4-BC45-464FC1826A31}"/>
          </ac:spMkLst>
        </pc:spChg>
        <pc:spChg chg="mod">
          <ac:chgData name="貫宇 盛" userId="7f0509586905b771" providerId="LiveId" clId="{5E34943A-2450-4102-8F25-89642ECD103B}" dt="2020-09-13T18:01:50.645" v="1304" actId="20577"/>
          <ac:spMkLst>
            <pc:docMk/>
            <pc:sldMk cId="1665668537" sldId="458"/>
            <ac:spMk id="43" creationId="{640AA695-FB73-473A-A82D-AE45AE3856AE}"/>
          </ac:spMkLst>
        </pc:spChg>
        <pc:spChg chg="del">
          <ac:chgData name="貫宇 盛" userId="7f0509586905b771" providerId="LiveId" clId="{5E34943A-2450-4102-8F25-89642ECD103B}" dt="2020-09-13T17:48:41.670" v="1155" actId="478"/>
          <ac:spMkLst>
            <pc:docMk/>
            <pc:sldMk cId="1665668537" sldId="458"/>
            <ac:spMk id="107" creationId="{DB99C245-688D-4A6A-8464-7FAEDD607927}"/>
          </ac:spMkLst>
        </pc:spChg>
        <pc:spChg chg="del">
          <ac:chgData name="貫宇 盛" userId="7f0509586905b771" providerId="LiveId" clId="{5E34943A-2450-4102-8F25-89642ECD103B}" dt="2020-09-13T17:32:43.359" v="850" actId="478"/>
          <ac:spMkLst>
            <pc:docMk/>
            <pc:sldMk cId="1665668537" sldId="458"/>
            <ac:spMk id="117" creationId="{AD5D914A-9D27-48B1-8DC0-68017B92FFFF}"/>
          </ac:spMkLst>
        </pc:spChg>
        <pc:spChg chg="del">
          <ac:chgData name="貫宇 盛" userId="7f0509586905b771" providerId="LiveId" clId="{5E34943A-2450-4102-8F25-89642ECD103B}" dt="2020-09-13T17:32:45.863" v="852" actId="478"/>
          <ac:spMkLst>
            <pc:docMk/>
            <pc:sldMk cId="1665668537" sldId="458"/>
            <ac:spMk id="119" creationId="{3905DAC7-CFD5-47B0-B71C-20A55F10597F}"/>
          </ac:spMkLst>
        </pc:spChg>
        <pc:spChg chg="del">
          <ac:chgData name="貫宇 盛" userId="7f0509586905b771" providerId="LiveId" clId="{5E34943A-2450-4102-8F25-89642ECD103B}" dt="2020-09-13T17:32:43.985" v="851" actId="478"/>
          <ac:spMkLst>
            <pc:docMk/>
            <pc:sldMk cId="1665668537" sldId="458"/>
            <ac:spMk id="121" creationId="{8E298242-87E5-4A75-AE61-42DD997BEB83}"/>
          </ac:spMkLst>
        </pc:spChg>
        <pc:picChg chg="del">
          <ac:chgData name="貫宇 盛" userId="7f0509586905b771" providerId="LiveId" clId="{5E34943A-2450-4102-8F25-89642ECD103B}" dt="2020-09-13T17:32:43.359" v="850" actId="478"/>
          <ac:picMkLst>
            <pc:docMk/>
            <pc:sldMk cId="1665668537" sldId="458"/>
            <ac:picMk id="16" creationId="{E1445884-38A7-4C63-BFDD-1A1C3F7F2983}"/>
          </ac:picMkLst>
        </pc:picChg>
        <pc:picChg chg="add mod">
          <ac:chgData name="貫宇 盛" userId="7f0509586905b771" providerId="LiveId" clId="{5E34943A-2450-4102-8F25-89642ECD103B}" dt="2020-09-13T17:52:07.858" v="1181" actId="1076"/>
          <ac:picMkLst>
            <pc:docMk/>
            <pc:sldMk cId="1665668537" sldId="458"/>
            <ac:picMk id="30" creationId="{90572F2D-AB69-4C10-8587-A13B7A499736}"/>
          </ac:picMkLst>
        </pc:picChg>
        <pc:picChg chg="mod ord">
          <ac:chgData name="貫宇 盛" userId="7f0509586905b771" providerId="LiveId" clId="{5E34943A-2450-4102-8F25-89642ECD103B}" dt="2020-09-13T17:52:12.667" v="1182" actId="166"/>
          <ac:picMkLst>
            <pc:docMk/>
            <pc:sldMk cId="1665668537" sldId="458"/>
            <ac:picMk id="123" creationId="{6CFF830E-0D7D-40D2-8657-3B16B39C5E67}"/>
          </ac:picMkLst>
        </pc:picChg>
        <pc:cxnChg chg="del">
          <ac:chgData name="貫宇 盛" userId="7f0509586905b771" providerId="LiveId" clId="{5E34943A-2450-4102-8F25-89642ECD103B}" dt="2020-09-13T17:32:43.359" v="850" actId="478"/>
          <ac:cxnSpMkLst>
            <pc:docMk/>
            <pc:sldMk cId="1665668537" sldId="458"/>
            <ac:cxnSpMk id="4" creationId="{4182B083-B5FC-42A8-9314-2A5075BA5BF3}"/>
          </ac:cxnSpMkLst>
        </pc:cxnChg>
        <pc:cxnChg chg="add mod ord">
          <ac:chgData name="貫宇 盛" userId="7f0509586905b771" providerId="LiveId" clId="{5E34943A-2450-4102-8F25-89642ECD103B}" dt="2020-09-13T17:52:31.726" v="1186" actId="166"/>
          <ac:cxnSpMkLst>
            <pc:docMk/>
            <pc:sldMk cId="1665668537" sldId="458"/>
            <ac:cxnSpMk id="12" creationId="{ABF6007F-1512-42BD-89CF-6FC4D73DCC48}"/>
          </ac:cxnSpMkLst>
        </pc:cxnChg>
        <pc:cxnChg chg="add mod">
          <ac:chgData name="貫宇 盛" userId="7f0509586905b771" providerId="LiveId" clId="{5E34943A-2450-4102-8F25-89642ECD103B}" dt="2020-09-13T17:52:07.858" v="1181" actId="1076"/>
          <ac:cxnSpMkLst>
            <pc:docMk/>
            <pc:sldMk cId="1665668537" sldId="458"/>
            <ac:cxnSpMk id="33" creationId="{926F9059-0C37-4349-86DE-D237FE7E0D0B}"/>
          </ac:cxnSpMkLst>
        </pc:cxnChg>
      </pc:sldChg>
      <pc:sldChg chg="add del">
        <pc:chgData name="貫宇 盛" userId="7f0509586905b771" providerId="LiveId" clId="{5E34943A-2450-4102-8F25-89642ECD103B}" dt="2020-09-13T14:58:19.109" v="691"/>
        <pc:sldMkLst>
          <pc:docMk/>
          <pc:sldMk cId="4076557149" sldId="458"/>
        </pc:sldMkLst>
      </pc:sldChg>
      <pc:sldChg chg="addSp delSp modSp add ord">
        <pc:chgData name="貫宇 盛" userId="7f0509586905b771" providerId="LiveId" clId="{5E34943A-2450-4102-8F25-89642ECD103B}" dt="2020-09-13T18:46:48.302" v="1917" actId="207"/>
        <pc:sldMkLst>
          <pc:docMk/>
          <pc:sldMk cId="1923464370" sldId="459"/>
        </pc:sldMkLst>
        <pc:spChg chg="add del mod">
          <ac:chgData name="貫宇 盛" userId="7f0509586905b771" providerId="LiveId" clId="{5E34943A-2450-4102-8F25-89642ECD103B}" dt="2020-09-13T18:02:39.893" v="1323" actId="478"/>
          <ac:spMkLst>
            <pc:docMk/>
            <pc:sldMk cId="1923464370" sldId="459"/>
            <ac:spMk id="2" creationId="{2B99C438-2CDF-408D-A166-D5A0440EF372}"/>
          </ac:spMkLst>
        </pc:spChg>
        <pc:spChg chg="add mod">
          <ac:chgData name="貫宇 盛" userId="7f0509586905b771" providerId="LiveId" clId="{5E34943A-2450-4102-8F25-89642ECD103B}" dt="2020-09-13T18:30:19.405" v="1624" actId="1076"/>
          <ac:spMkLst>
            <pc:docMk/>
            <pc:sldMk cId="1923464370" sldId="459"/>
            <ac:spMk id="3" creationId="{D9BD396E-BC1C-447B-82B6-C3552CCE409A}"/>
          </ac:spMkLst>
        </pc:spChg>
        <pc:spChg chg="del">
          <ac:chgData name="貫宇 盛" userId="7f0509586905b771" providerId="LiveId" clId="{5E34943A-2450-4102-8F25-89642ECD103B}" dt="2020-09-13T18:05:08.442" v="1334" actId="478"/>
          <ac:spMkLst>
            <pc:docMk/>
            <pc:sldMk cId="1923464370" sldId="459"/>
            <ac:spMk id="6" creationId="{ABA9046E-C2D3-4F01-965C-718EFEEE787E}"/>
          </ac:spMkLst>
        </pc:spChg>
        <pc:spChg chg="add mod">
          <ac:chgData name="貫宇 盛" userId="7f0509586905b771" providerId="LiveId" clId="{5E34943A-2450-4102-8F25-89642ECD103B}" dt="2020-09-13T18:15:48.884" v="1489" actId="1076"/>
          <ac:spMkLst>
            <pc:docMk/>
            <pc:sldMk cId="1923464370" sldId="459"/>
            <ac:spMk id="7" creationId="{CC8FB54F-1A5D-433F-B436-B9FCEE8BD991}"/>
          </ac:spMkLst>
        </pc:spChg>
        <pc:spChg chg="add mod">
          <ac:chgData name="貫宇 盛" userId="7f0509586905b771" providerId="LiveId" clId="{5E34943A-2450-4102-8F25-89642ECD103B}" dt="2020-09-13T18:15:52.079" v="1490" actId="1076"/>
          <ac:spMkLst>
            <pc:docMk/>
            <pc:sldMk cId="1923464370" sldId="459"/>
            <ac:spMk id="8" creationId="{3F8894B5-E223-43BB-84B8-25E986EE8D57}"/>
          </ac:spMkLst>
        </pc:spChg>
        <pc:spChg chg="add mod ord">
          <ac:chgData name="貫宇 盛" userId="7f0509586905b771" providerId="LiveId" clId="{5E34943A-2450-4102-8F25-89642ECD103B}" dt="2020-09-13T18:03:06.702" v="1330" actId="166"/>
          <ac:spMkLst>
            <pc:docMk/>
            <pc:sldMk cId="1923464370" sldId="459"/>
            <ac:spMk id="9" creationId="{30180B90-ECF6-44A9-9B13-7A3DF7054E97}"/>
          </ac:spMkLst>
        </pc:spChg>
        <pc:spChg chg="add mod">
          <ac:chgData name="貫宇 盛" userId="7f0509586905b771" providerId="LiveId" clId="{5E34943A-2450-4102-8F25-89642ECD103B}" dt="2020-09-13T18:03:25.050" v="1333" actId="1076"/>
          <ac:spMkLst>
            <pc:docMk/>
            <pc:sldMk cId="1923464370" sldId="459"/>
            <ac:spMk id="10" creationId="{13968AA2-9660-4EB5-9EB7-F20EA0D75E60}"/>
          </ac:spMkLst>
        </pc:spChg>
        <pc:spChg chg="add mod">
          <ac:chgData name="貫宇 盛" userId="7f0509586905b771" providerId="LiveId" clId="{5E34943A-2450-4102-8F25-89642ECD103B}" dt="2020-09-13T18:30:16.168" v="1623" actId="1076"/>
          <ac:spMkLst>
            <pc:docMk/>
            <pc:sldMk cId="1923464370" sldId="459"/>
            <ac:spMk id="11" creationId="{954F8F66-2303-4479-9E8E-01C7257E625D}"/>
          </ac:spMkLst>
        </pc:spChg>
        <pc:spChg chg="add mod">
          <ac:chgData name="貫宇 盛" userId="7f0509586905b771" providerId="LiveId" clId="{5E34943A-2450-4102-8F25-89642ECD103B}" dt="2020-09-13T18:30:16.168" v="1623" actId="1076"/>
          <ac:spMkLst>
            <pc:docMk/>
            <pc:sldMk cId="1923464370" sldId="459"/>
            <ac:spMk id="12" creationId="{1FE9D1C9-25CA-40F5-B88C-62B077A0B881}"/>
          </ac:spMkLst>
        </pc:spChg>
        <pc:spChg chg="add mod">
          <ac:chgData name="貫宇 盛" userId="7f0509586905b771" providerId="LiveId" clId="{5E34943A-2450-4102-8F25-89642ECD103B}" dt="2020-09-13T18:30:16.168" v="1623" actId="1076"/>
          <ac:spMkLst>
            <pc:docMk/>
            <pc:sldMk cId="1923464370" sldId="459"/>
            <ac:spMk id="13" creationId="{006DFC7F-1033-4B39-BCBA-8ECF14B2A17A}"/>
          </ac:spMkLst>
        </pc:spChg>
        <pc:spChg chg="add mod">
          <ac:chgData name="貫宇 盛" userId="7f0509586905b771" providerId="LiveId" clId="{5E34943A-2450-4102-8F25-89642ECD103B}" dt="2020-09-13T18:30:16.168" v="1623" actId="1076"/>
          <ac:spMkLst>
            <pc:docMk/>
            <pc:sldMk cId="1923464370" sldId="459"/>
            <ac:spMk id="14" creationId="{1CD69C7E-E7E9-4DA8-8936-E199B67E8CC0}"/>
          </ac:spMkLst>
        </pc:spChg>
        <pc:spChg chg="add mod">
          <ac:chgData name="貫宇 盛" userId="7f0509586905b771" providerId="LiveId" clId="{5E34943A-2450-4102-8F25-89642ECD103B}" dt="2020-09-13T18:30:00.289" v="1620" actId="1076"/>
          <ac:spMkLst>
            <pc:docMk/>
            <pc:sldMk cId="1923464370" sldId="459"/>
            <ac:spMk id="15" creationId="{2F8533AE-8D18-4DA9-969A-87BFE653B1B7}"/>
          </ac:spMkLst>
        </pc:spChg>
        <pc:spChg chg="add mod">
          <ac:chgData name="貫宇 盛" userId="7f0509586905b771" providerId="LiveId" clId="{5E34943A-2450-4102-8F25-89642ECD103B}" dt="2020-09-13T18:30:00.289" v="1620" actId="1076"/>
          <ac:spMkLst>
            <pc:docMk/>
            <pc:sldMk cId="1923464370" sldId="459"/>
            <ac:spMk id="16" creationId="{B0A0AD2E-D59B-41A0-AD71-E9568209F3B3}"/>
          </ac:spMkLst>
        </pc:spChg>
        <pc:spChg chg="add mod">
          <ac:chgData name="貫宇 盛" userId="7f0509586905b771" providerId="LiveId" clId="{5E34943A-2450-4102-8F25-89642ECD103B}" dt="2020-09-13T18:30:00.289" v="1620" actId="1076"/>
          <ac:spMkLst>
            <pc:docMk/>
            <pc:sldMk cId="1923464370" sldId="459"/>
            <ac:spMk id="17" creationId="{5734DBDE-E02B-4C8E-9393-1D32A849BCB3}"/>
          </ac:spMkLst>
        </pc:spChg>
        <pc:spChg chg="add mod">
          <ac:chgData name="貫宇 盛" userId="7f0509586905b771" providerId="LiveId" clId="{5E34943A-2450-4102-8F25-89642ECD103B}" dt="2020-09-13T18:30:00.289" v="1620" actId="1076"/>
          <ac:spMkLst>
            <pc:docMk/>
            <pc:sldMk cId="1923464370" sldId="459"/>
            <ac:spMk id="18" creationId="{31221BD4-4A2B-4199-85D2-5BE10871A13A}"/>
          </ac:spMkLst>
        </pc:spChg>
        <pc:spChg chg="add mod">
          <ac:chgData name="貫宇 盛" userId="7f0509586905b771" providerId="LiveId" clId="{5E34943A-2450-4102-8F25-89642ECD103B}" dt="2020-09-13T18:30:00.289" v="1620" actId="1076"/>
          <ac:spMkLst>
            <pc:docMk/>
            <pc:sldMk cId="1923464370" sldId="459"/>
            <ac:spMk id="20" creationId="{A5373DAD-32BE-4040-8B42-46CE635FB44E}"/>
          </ac:spMkLst>
        </pc:spChg>
        <pc:spChg chg="add mod">
          <ac:chgData name="貫宇 盛" userId="7f0509586905b771" providerId="LiveId" clId="{5E34943A-2450-4102-8F25-89642ECD103B}" dt="2020-09-13T18:39:26.903" v="1823" actId="20578"/>
          <ac:spMkLst>
            <pc:docMk/>
            <pc:sldMk cId="1923464370" sldId="459"/>
            <ac:spMk id="21" creationId="{EFA82A20-D7BA-4992-9D51-CA636537B925}"/>
          </ac:spMkLst>
        </pc:spChg>
        <pc:spChg chg="del mod">
          <ac:chgData name="貫宇 盛" userId="7f0509586905b771" providerId="LiveId" clId="{5E34943A-2450-4102-8F25-89642ECD103B}" dt="2020-09-13T18:26:53.640" v="1591" actId="478"/>
          <ac:spMkLst>
            <pc:docMk/>
            <pc:sldMk cId="1923464370" sldId="459"/>
            <ac:spMk id="23" creationId="{196635C7-C7B7-4CD9-B048-3D7C442AED3B}"/>
          </ac:spMkLst>
        </pc:spChg>
        <pc:spChg chg="add mod">
          <ac:chgData name="貫宇 盛" userId="7f0509586905b771" providerId="LiveId" clId="{5E34943A-2450-4102-8F25-89642ECD103B}" dt="2020-09-13T18:30:16.168" v="1623" actId="1076"/>
          <ac:spMkLst>
            <pc:docMk/>
            <pc:sldMk cId="1923464370" sldId="459"/>
            <ac:spMk id="25" creationId="{1F826712-FB5C-45D2-999D-B396A1115549}"/>
          </ac:spMkLst>
        </pc:spChg>
        <pc:spChg chg="add mod">
          <ac:chgData name="貫宇 盛" userId="7f0509586905b771" providerId="LiveId" clId="{5E34943A-2450-4102-8F25-89642ECD103B}" dt="2020-09-13T18:30:00.289" v="1620" actId="1076"/>
          <ac:spMkLst>
            <pc:docMk/>
            <pc:sldMk cId="1923464370" sldId="459"/>
            <ac:spMk id="26" creationId="{008D52BA-DBBD-421D-8950-064B064F8742}"/>
          </ac:spMkLst>
        </pc:spChg>
        <pc:spChg chg="add del mod">
          <ac:chgData name="貫宇 盛" userId="7f0509586905b771" providerId="LiveId" clId="{5E34943A-2450-4102-8F25-89642ECD103B}" dt="2020-09-13T18:25:28.643" v="1560"/>
          <ac:spMkLst>
            <pc:docMk/>
            <pc:sldMk cId="1923464370" sldId="459"/>
            <ac:spMk id="40" creationId="{0F555332-C729-4E3B-AC52-4739A88713C8}"/>
          </ac:spMkLst>
        </pc:spChg>
        <pc:spChg chg="add del mod">
          <ac:chgData name="貫宇 盛" userId="7f0509586905b771" providerId="LiveId" clId="{5E34943A-2450-4102-8F25-89642ECD103B}" dt="2020-09-13T18:29:29.526" v="1610" actId="478"/>
          <ac:spMkLst>
            <pc:docMk/>
            <pc:sldMk cId="1923464370" sldId="459"/>
            <ac:spMk id="41" creationId="{32830B42-258C-4EF8-9319-3966BD466797}"/>
          </ac:spMkLst>
        </pc:spChg>
        <pc:spChg chg="add del mod">
          <ac:chgData name="貫宇 盛" userId="7f0509586905b771" providerId="LiveId" clId="{5E34943A-2450-4102-8F25-89642ECD103B}" dt="2020-09-13T18:29:27.296" v="1609" actId="478"/>
          <ac:spMkLst>
            <pc:docMk/>
            <pc:sldMk cId="1923464370" sldId="459"/>
            <ac:spMk id="42" creationId="{BD0DE974-E04D-44DE-B0FF-1FE86EBF2BA4}"/>
          </ac:spMkLst>
        </pc:spChg>
        <pc:spChg chg="add del mod">
          <ac:chgData name="貫宇 盛" userId="7f0509586905b771" providerId="LiveId" clId="{5E34943A-2450-4102-8F25-89642ECD103B}" dt="2020-09-13T18:29:27.296" v="1609" actId="478"/>
          <ac:spMkLst>
            <pc:docMk/>
            <pc:sldMk cId="1923464370" sldId="459"/>
            <ac:spMk id="43" creationId="{CFBABB00-C1E3-4BB1-A45A-86CEAD686566}"/>
          </ac:spMkLst>
        </pc:spChg>
        <pc:spChg chg="add del mod">
          <ac:chgData name="貫宇 盛" userId="7f0509586905b771" providerId="LiveId" clId="{5E34943A-2450-4102-8F25-89642ECD103B}" dt="2020-09-13T18:29:27.296" v="1609" actId="478"/>
          <ac:spMkLst>
            <pc:docMk/>
            <pc:sldMk cId="1923464370" sldId="459"/>
            <ac:spMk id="44" creationId="{48E31F88-1855-4608-80D7-03F3C91A574F}"/>
          </ac:spMkLst>
        </pc:spChg>
        <pc:spChg chg="add mod">
          <ac:chgData name="貫宇 盛" userId="7f0509586905b771" providerId="LiveId" clId="{5E34943A-2450-4102-8F25-89642ECD103B}" dt="2020-09-13T18:27:04.161" v="1595" actId="20577"/>
          <ac:spMkLst>
            <pc:docMk/>
            <pc:sldMk cId="1923464370" sldId="459"/>
            <ac:spMk id="45" creationId="{A48EA4D3-DF37-48F7-9503-7E88581C8B19}"/>
          </ac:spMkLst>
        </pc:spChg>
        <pc:spChg chg="add del mod">
          <ac:chgData name="貫宇 盛" userId="7f0509586905b771" providerId="LiveId" clId="{5E34943A-2450-4102-8F25-89642ECD103B}" dt="2020-09-13T18:30:40.313" v="1628" actId="478"/>
          <ac:spMkLst>
            <pc:docMk/>
            <pc:sldMk cId="1923464370" sldId="459"/>
            <ac:spMk id="49" creationId="{816379D2-FCCC-4B6A-A77C-D23D8F4089DD}"/>
          </ac:spMkLst>
        </pc:spChg>
        <pc:spChg chg="add del mod">
          <ac:chgData name="貫宇 盛" userId="7f0509586905b771" providerId="LiveId" clId="{5E34943A-2450-4102-8F25-89642ECD103B}" dt="2020-09-13T18:30:51.060" v="1633" actId="478"/>
          <ac:spMkLst>
            <pc:docMk/>
            <pc:sldMk cId="1923464370" sldId="459"/>
            <ac:spMk id="50" creationId="{6B760DE3-EBF6-41C2-B3CB-F3AFCC207819}"/>
          </ac:spMkLst>
        </pc:spChg>
        <pc:spChg chg="add mod">
          <ac:chgData name="貫宇 盛" userId="7f0509586905b771" providerId="LiveId" clId="{5E34943A-2450-4102-8F25-89642ECD103B}" dt="2020-09-13T18:34:23.084" v="1724" actId="207"/>
          <ac:spMkLst>
            <pc:docMk/>
            <pc:sldMk cId="1923464370" sldId="459"/>
            <ac:spMk id="51" creationId="{DC3CD65F-12E2-4603-8202-F8D242F650C7}"/>
          </ac:spMkLst>
        </pc:spChg>
        <pc:spChg chg="add mod">
          <ac:chgData name="貫宇 盛" userId="7f0509586905b771" providerId="LiveId" clId="{5E34943A-2450-4102-8F25-89642ECD103B}" dt="2020-09-13T18:34:30.152" v="1726" actId="1076"/>
          <ac:spMkLst>
            <pc:docMk/>
            <pc:sldMk cId="1923464370" sldId="459"/>
            <ac:spMk id="52" creationId="{FFCFFD45-9409-4093-9C67-280E820D9505}"/>
          </ac:spMkLst>
        </pc:spChg>
        <pc:spChg chg="add mod">
          <ac:chgData name="貫宇 盛" userId="7f0509586905b771" providerId="LiveId" clId="{5E34943A-2450-4102-8F25-89642ECD103B}" dt="2020-09-13T18:34:33.058" v="1728" actId="1076"/>
          <ac:spMkLst>
            <pc:docMk/>
            <pc:sldMk cId="1923464370" sldId="459"/>
            <ac:spMk id="53" creationId="{516AF0D8-A358-40AD-9276-E86F0ADA1619}"/>
          </ac:spMkLst>
        </pc:spChg>
        <pc:spChg chg="add mod">
          <ac:chgData name="貫宇 盛" userId="7f0509586905b771" providerId="LiveId" clId="{5E34943A-2450-4102-8F25-89642ECD103B}" dt="2020-09-13T18:34:36.618" v="1730" actId="1076"/>
          <ac:spMkLst>
            <pc:docMk/>
            <pc:sldMk cId="1923464370" sldId="459"/>
            <ac:spMk id="54" creationId="{C170806E-F488-4CCE-991E-1ACBF6CC3B90}"/>
          </ac:spMkLst>
        </pc:spChg>
        <pc:spChg chg="add mod">
          <ac:chgData name="貫宇 盛" userId="7f0509586905b771" providerId="LiveId" clId="{5E34943A-2450-4102-8F25-89642ECD103B}" dt="2020-09-13T18:35:09.438" v="1742" actId="14100"/>
          <ac:spMkLst>
            <pc:docMk/>
            <pc:sldMk cId="1923464370" sldId="459"/>
            <ac:spMk id="55" creationId="{1C3305BA-BBA3-47F7-80A2-6202C2C9CBDC}"/>
          </ac:spMkLst>
        </pc:spChg>
        <pc:spChg chg="add mod">
          <ac:chgData name="貫宇 盛" userId="7f0509586905b771" providerId="LiveId" clId="{5E34943A-2450-4102-8F25-89642ECD103B}" dt="2020-09-13T18:37:33.223" v="1794" actId="14100"/>
          <ac:spMkLst>
            <pc:docMk/>
            <pc:sldMk cId="1923464370" sldId="459"/>
            <ac:spMk id="56" creationId="{462A3314-960E-4920-9F34-43149AFA804B}"/>
          </ac:spMkLst>
        </pc:spChg>
        <pc:spChg chg="add mod">
          <ac:chgData name="貫宇 盛" userId="7f0509586905b771" providerId="LiveId" clId="{5E34943A-2450-4102-8F25-89642ECD103B}" dt="2020-09-13T18:46:48.302" v="1917" actId="207"/>
          <ac:spMkLst>
            <pc:docMk/>
            <pc:sldMk cId="1923464370" sldId="459"/>
            <ac:spMk id="57" creationId="{850A3205-9C6B-4AB6-AB9E-EF63239B4432}"/>
          </ac:spMkLst>
        </pc:spChg>
        <pc:graphicFrameChg chg="add mod modGraphic">
          <ac:chgData name="貫宇 盛" userId="7f0509586905b771" providerId="LiveId" clId="{5E34943A-2450-4102-8F25-89642ECD103B}" dt="2020-09-13T18:37:17.300" v="1785" actId="1076"/>
          <ac:graphicFrameMkLst>
            <pc:docMk/>
            <pc:sldMk cId="1923464370" sldId="459"/>
            <ac:graphicFrameMk id="48" creationId="{D70D73D7-79D9-4268-A4C0-C866945DC6C2}"/>
          </ac:graphicFrameMkLst>
        </pc:graphicFrameChg>
        <pc:picChg chg="mod modCrop">
          <ac:chgData name="貫宇 盛" userId="7f0509586905b771" providerId="LiveId" clId="{5E34943A-2450-4102-8F25-89642ECD103B}" dt="2020-09-13T18:15:48.884" v="1489" actId="1076"/>
          <ac:picMkLst>
            <pc:docMk/>
            <pc:sldMk cId="1923464370" sldId="459"/>
            <ac:picMk id="4" creationId="{8D22D373-373C-4889-8D6F-CD3CDA8DA240}"/>
          </ac:picMkLst>
        </pc:picChg>
        <pc:picChg chg="add del mod">
          <ac:chgData name="貫宇 盛" userId="7f0509586905b771" providerId="LiveId" clId="{5E34943A-2450-4102-8F25-89642ECD103B}" dt="2020-09-13T18:27:55.232" v="1602" actId="478"/>
          <ac:picMkLst>
            <pc:docMk/>
            <pc:sldMk cId="1923464370" sldId="459"/>
            <ac:picMk id="19" creationId="{02C975EC-78CD-4370-AD91-EA55E08DBE00}"/>
          </ac:picMkLst>
        </pc:picChg>
        <pc:picChg chg="add del mod">
          <ac:chgData name="貫宇 盛" userId="7f0509586905b771" providerId="LiveId" clId="{5E34943A-2450-4102-8F25-89642ECD103B}" dt="2020-09-13T18:27:31.320" v="1597" actId="478"/>
          <ac:picMkLst>
            <pc:docMk/>
            <pc:sldMk cId="1923464370" sldId="459"/>
            <ac:picMk id="38" creationId="{393FA75D-6209-4CAD-BFD3-D781A359F0CC}"/>
          </ac:picMkLst>
        </pc:picChg>
        <pc:picChg chg="add del mod">
          <ac:chgData name="貫宇 盛" userId="7f0509586905b771" providerId="LiveId" clId="{5E34943A-2450-4102-8F25-89642ECD103B}" dt="2020-09-13T18:27:30.549" v="1596" actId="478"/>
          <ac:picMkLst>
            <pc:docMk/>
            <pc:sldMk cId="1923464370" sldId="459"/>
            <ac:picMk id="39" creationId="{11892810-92A8-432B-A08D-C2D313052659}"/>
          </ac:picMkLst>
        </pc:picChg>
        <pc:picChg chg="add mod">
          <ac:chgData name="貫宇 盛" userId="7f0509586905b771" providerId="LiveId" clId="{5E34943A-2450-4102-8F25-89642ECD103B}" dt="2020-09-13T18:27:41.584" v="1601" actId="1076"/>
          <ac:picMkLst>
            <pc:docMk/>
            <pc:sldMk cId="1923464370" sldId="459"/>
            <ac:picMk id="46" creationId="{70D74D2E-F64E-44FC-8CA1-B4AF1660F0EA}"/>
          </ac:picMkLst>
        </pc:picChg>
        <pc:picChg chg="add mod">
          <ac:chgData name="貫宇 盛" userId="7f0509586905b771" providerId="LiveId" clId="{5E34943A-2450-4102-8F25-89642ECD103B}" dt="2020-09-13T18:28:03.534" v="1608" actId="1076"/>
          <ac:picMkLst>
            <pc:docMk/>
            <pc:sldMk cId="1923464370" sldId="459"/>
            <ac:picMk id="47" creationId="{3CD89B3C-C9FA-460A-B46E-2FC0E4C3B542}"/>
          </ac:picMkLst>
        </pc:picChg>
        <pc:cxnChg chg="add del mod">
          <ac:chgData name="貫宇 盛" userId="7f0509586905b771" providerId="LiveId" clId="{5E34943A-2450-4102-8F25-89642ECD103B}" dt="2020-09-13T18:29:30.697" v="1611" actId="478"/>
          <ac:cxnSpMkLst>
            <pc:docMk/>
            <pc:sldMk cId="1923464370" sldId="459"/>
            <ac:cxnSpMk id="27" creationId="{B266F201-9DAB-4DDD-B014-7B39B96F5E04}"/>
          </ac:cxnSpMkLst>
        </pc:cxnChg>
        <pc:cxnChg chg="add del mod">
          <ac:chgData name="貫宇 盛" userId="7f0509586905b771" providerId="LiveId" clId="{5E34943A-2450-4102-8F25-89642ECD103B}" dt="2020-09-13T18:29:31.129" v="1612" actId="478"/>
          <ac:cxnSpMkLst>
            <pc:docMk/>
            <pc:sldMk cId="1923464370" sldId="459"/>
            <ac:cxnSpMk id="28" creationId="{5D07D00C-EFA0-4B66-9336-BB9561662255}"/>
          </ac:cxnSpMkLst>
        </pc:cxnChg>
        <pc:cxnChg chg="add del mod">
          <ac:chgData name="貫宇 盛" userId="7f0509586905b771" providerId="LiveId" clId="{5E34943A-2450-4102-8F25-89642ECD103B}" dt="2020-09-13T18:29:31.672" v="1613" actId="478"/>
          <ac:cxnSpMkLst>
            <pc:docMk/>
            <pc:sldMk cId="1923464370" sldId="459"/>
            <ac:cxnSpMk id="31" creationId="{F548C31F-6480-4056-9A80-93CD223BB00D}"/>
          </ac:cxnSpMkLst>
        </pc:cxnChg>
        <pc:cxnChg chg="add del mod">
          <ac:chgData name="貫宇 盛" userId="7f0509586905b771" providerId="LiveId" clId="{5E34943A-2450-4102-8F25-89642ECD103B}" dt="2020-09-13T18:29:32.239" v="1614" actId="478"/>
          <ac:cxnSpMkLst>
            <pc:docMk/>
            <pc:sldMk cId="1923464370" sldId="459"/>
            <ac:cxnSpMk id="35" creationId="{56F1A2D2-7B3E-43A1-BBDF-FCA76A713A30}"/>
          </ac:cxnSpMkLst>
        </pc:cxnChg>
      </pc:sldChg>
      <pc:sldChg chg="addSp modSp add">
        <pc:chgData name="貫宇 盛" userId="7f0509586905b771" providerId="LiveId" clId="{5E34943A-2450-4102-8F25-89642ECD103B}" dt="2020-09-13T18:46:52.299" v="1918"/>
        <pc:sldMkLst>
          <pc:docMk/>
          <pc:sldMk cId="3244510028" sldId="460"/>
        </pc:sldMkLst>
        <pc:spChg chg="mod">
          <ac:chgData name="貫宇 盛" userId="7f0509586905b771" providerId="LiveId" clId="{5E34943A-2450-4102-8F25-89642ECD103B}" dt="2020-09-13T18:26:40.502" v="1589" actId="20577"/>
          <ac:spMkLst>
            <pc:docMk/>
            <pc:sldMk cId="3244510028" sldId="460"/>
            <ac:spMk id="23" creationId="{196635C7-C7B7-4CD9-B048-3D7C442AED3B}"/>
          </ac:spMkLst>
        </pc:spChg>
        <pc:spChg chg="add">
          <ac:chgData name="貫宇 盛" userId="7f0509586905b771" providerId="LiveId" clId="{5E34943A-2450-4102-8F25-89642ECD103B}" dt="2020-09-13T18:46:52.299" v="1918"/>
          <ac:spMkLst>
            <pc:docMk/>
            <pc:sldMk cId="3244510028" sldId="460"/>
            <ac:spMk id="34" creationId="{DC56CFB3-0981-4AAA-BF72-323D5745BAB1}"/>
          </ac:spMkLst>
        </pc:spChg>
      </pc:sldChg>
      <pc:sldChg chg="addSp delSp modSp add">
        <pc:chgData name="貫宇 盛" userId="7f0509586905b771" providerId="LiveId" clId="{5E34943A-2450-4102-8F25-89642ECD103B}" dt="2020-09-13T18:41:21.758" v="1879" actId="1076"/>
        <pc:sldMkLst>
          <pc:docMk/>
          <pc:sldMk cId="3663830823" sldId="461"/>
        </pc:sldMkLst>
        <pc:spChg chg="del">
          <ac:chgData name="貫宇 盛" userId="7f0509586905b771" providerId="LiveId" clId="{5E34943A-2450-4102-8F25-89642ECD103B}" dt="2020-09-13T18:38:02.557" v="1797" actId="478"/>
          <ac:spMkLst>
            <pc:docMk/>
            <pc:sldMk cId="3663830823" sldId="461"/>
            <ac:spMk id="3" creationId="{D9BD396E-BC1C-447B-82B6-C3552CCE409A}"/>
          </ac:spMkLst>
        </pc:spChg>
        <pc:spChg chg="add mod">
          <ac:chgData name="貫宇 盛" userId="7f0509586905b771" providerId="LiveId" clId="{5E34943A-2450-4102-8F25-89642ECD103B}" dt="2020-09-13T18:40:55.144" v="1855" actId="1076"/>
          <ac:spMkLst>
            <pc:docMk/>
            <pc:sldMk cId="3663830823" sldId="461"/>
            <ac:spMk id="6" creationId="{6646704A-1560-43D6-B944-3417294EFA14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11" creationId="{954F8F66-2303-4479-9E8E-01C7257E625D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12" creationId="{1FE9D1C9-25CA-40F5-B88C-62B077A0B881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13" creationId="{006DFC7F-1033-4B39-BCBA-8ECF14B2A17A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14" creationId="{1CD69C7E-E7E9-4DA8-8936-E199B67E8CC0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15" creationId="{2F8533AE-8D18-4DA9-969A-87BFE653B1B7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16" creationId="{B0A0AD2E-D59B-41A0-AD71-E9568209F3B3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17" creationId="{5734DBDE-E02B-4C8E-9393-1D32A849BCB3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18" creationId="{31221BD4-4A2B-4199-85D2-5BE10871A13A}"/>
          </ac:spMkLst>
        </pc:spChg>
        <pc:spChg chg="add del">
          <ac:chgData name="貫宇 盛" userId="7f0509586905b771" providerId="LiveId" clId="{5E34943A-2450-4102-8F25-89642ECD103B}" dt="2020-09-13T18:41:01.935" v="1857"/>
          <ac:spMkLst>
            <pc:docMk/>
            <pc:sldMk cId="3663830823" sldId="461"/>
            <ac:spMk id="19" creationId="{1F6C08D4-70F8-4BC1-9E39-12E55EBC211E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20" creationId="{A5373DAD-32BE-4040-8B42-46CE635FB44E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21" creationId="{EFA82A20-D7BA-4992-9D51-CA636537B925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25" creationId="{1F826712-FB5C-45D2-999D-B396A1115549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26" creationId="{008D52BA-DBBD-421D-8950-064B064F8742}"/>
          </ac:spMkLst>
        </pc:spChg>
        <pc:spChg chg="add mod">
          <ac:chgData name="貫宇 盛" userId="7f0509586905b771" providerId="LiveId" clId="{5E34943A-2450-4102-8F25-89642ECD103B}" dt="2020-09-13T18:38:19.669" v="1805" actId="20577"/>
          <ac:spMkLst>
            <pc:docMk/>
            <pc:sldMk cId="3663830823" sldId="461"/>
            <ac:spMk id="32" creationId="{D2FE2B87-9DD0-46E2-AA29-3320A5872695}"/>
          </ac:spMkLst>
        </pc:spChg>
        <pc:spChg chg="add mod">
          <ac:chgData name="貫宇 盛" userId="7f0509586905b771" providerId="LiveId" clId="{5E34943A-2450-4102-8F25-89642ECD103B}" dt="2020-09-13T18:38:54.807" v="1816" actId="20578"/>
          <ac:spMkLst>
            <pc:docMk/>
            <pc:sldMk cId="3663830823" sldId="461"/>
            <ac:spMk id="34" creationId="{BD18699D-2EF4-4DB9-8954-8777CDB74F90}"/>
          </ac:spMkLst>
        </pc:spChg>
        <pc:spChg chg="add mod">
          <ac:chgData name="貫宇 盛" userId="7f0509586905b771" providerId="LiveId" clId="{5E34943A-2450-4102-8F25-89642ECD103B}" dt="2020-09-13T18:40:24.205" v="1831" actId="14100"/>
          <ac:spMkLst>
            <pc:docMk/>
            <pc:sldMk cId="3663830823" sldId="461"/>
            <ac:spMk id="37" creationId="{0C323897-6A4C-4777-8272-B575E4BBBBE0}"/>
          </ac:spMkLst>
        </pc:spChg>
        <pc:spChg chg="add mod">
          <ac:chgData name="貫宇 盛" userId="7f0509586905b771" providerId="LiveId" clId="{5E34943A-2450-4102-8F25-89642ECD103B}" dt="2020-09-13T18:41:15.991" v="1878" actId="20577"/>
          <ac:spMkLst>
            <pc:docMk/>
            <pc:sldMk cId="3663830823" sldId="461"/>
            <ac:spMk id="40" creationId="{31BD42C1-1A07-413F-85BA-BD4D38C69450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51" creationId="{DC3CD65F-12E2-4603-8202-F8D242F650C7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52" creationId="{FFCFFD45-9409-4093-9C67-280E820D9505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53" creationId="{516AF0D8-A358-40AD-9276-E86F0ADA1619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54" creationId="{C170806E-F488-4CCE-991E-1ACBF6CC3B90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55" creationId="{1C3305BA-BBA3-47F7-80A2-6202C2C9CBDC}"/>
          </ac:spMkLst>
        </pc:spChg>
        <pc:spChg chg="del">
          <ac:chgData name="貫宇 盛" userId="7f0509586905b771" providerId="LiveId" clId="{5E34943A-2450-4102-8F25-89642ECD103B}" dt="2020-09-13T18:38:01.013" v="1796" actId="478"/>
          <ac:spMkLst>
            <pc:docMk/>
            <pc:sldMk cId="3663830823" sldId="461"/>
            <ac:spMk id="56" creationId="{462A3314-960E-4920-9F34-43149AFA804B}"/>
          </ac:spMkLst>
        </pc:spChg>
        <pc:graphicFrameChg chg="del">
          <ac:chgData name="貫宇 盛" userId="7f0509586905b771" providerId="LiveId" clId="{5E34943A-2450-4102-8F25-89642ECD103B}" dt="2020-09-13T18:38:01.013" v="1796" actId="478"/>
          <ac:graphicFrameMkLst>
            <pc:docMk/>
            <pc:sldMk cId="3663830823" sldId="461"/>
            <ac:graphicFrameMk id="48" creationId="{D70D73D7-79D9-4268-A4C0-C866945DC6C2}"/>
          </ac:graphicFrameMkLst>
        </pc:graphicFrameChg>
        <pc:picChg chg="add mod">
          <ac:chgData name="貫宇 盛" userId="7f0509586905b771" providerId="LiveId" clId="{5E34943A-2450-4102-8F25-89642ECD103B}" dt="2020-09-13T18:41:21.758" v="1879" actId="1076"/>
          <ac:picMkLst>
            <pc:docMk/>
            <pc:sldMk cId="3663830823" sldId="461"/>
            <ac:picMk id="2" creationId="{C49F6866-17FE-4C22-B898-443BC6D226DF}"/>
          </ac:picMkLst>
        </pc:picChg>
        <pc:picChg chg="add mod">
          <ac:chgData name="貫宇 盛" userId="7f0509586905b771" providerId="LiveId" clId="{5E34943A-2450-4102-8F25-89642ECD103B}" dt="2020-09-13T18:39:02.677" v="1818" actId="1076"/>
          <ac:picMkLst>
            <pc:docMk/>
            <pc:sldMk cId="3663830823" sldId="461"/>
            <ac:picMk id="33" creationId="{5FEF3BFD-605C-42D9-A02A-30C23FA8E560}"/>
          </ac:picMkLst>
        </pc:picChg>
        <pc:picChg chg="add mod">
          <ac:chgData name="貫宇 盛" userId="7f0509586905b771" providerId="LiveId" clId="{5E34943A-2450-4102-8F25-89642ECD103B}" dt="2020-09-13T18:39:05.253" v="1819" actId="1076"/>
          <ac:picMkLst>
            <pc:docMk/>
            <pc:sldMk cId="3663830823" sldId="461"/>
            <ac:picMk id="35" creationId="{AFED2E6C-6289-45E7-9CB3-4765C783029D}"/>
          </ac:picMkLst>
        </pc:picChg>
        <pc:picChg chg="del">
          <ac:chgData name="貫宇 盛" userId="7f0509586905b771" providerId="LiveId" clId="{5E34943A-2450-4102-8F25-89642ECD103B}" dt="2020-09-13T18:38:01.013" v="1796" actId="478"/>
          <ac:picMkLst>
            <pc:docMk/>
            <pc:sldMk cId="3663830823" sldId="461"/>
            <ac:picMk id="46" creationId="{70D74D2E-F64E-44FC-8CA1-B4AF1660F0EA}"/>
          </ac:picMkLst>
        </pc:picChg>
        <pc:picChg chg="del">
          <ac:chgData name="貫宇 盛" userId="7f0509586905b771" providerId="LiveId" clId="{5E34943A-2450-4102-8F25-89642ECD103B}" dt="2020-09-13T18:38:01.013" v="1796" actId="478"/>
          <ac:picMkLst>
            <pc:docMk/>
            <pc:sldMk cId="3663830823" sldId="461"/>
            <ac:picMk id="47" creationId="{3CD89B3C-C9FA-460A-B46E-2FC0E4C3B5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CB33-EC3C-4D31-97EA-E3F1AFA28E5C}" type="datetimeFigureOut">
              <a:rPr lang="zh-TW" altLang="en-US" smtClean="0"/>
              <a:t>2020/9/15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F84A-23D0-468E-95CA-9BD6FC0C98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26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83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Wikipedia corpus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 err="1"/>
              <a:t>Wikidata</a:t>
            </a:r>
            <a:r>
              <a:rPr lang="en-US" altLang="zh-TW" sz="1600" dirty="0"/>
              <a:t> knowledge base WKB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69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用詞多樣性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存在文本中的</a:t>
            </a:r>
            <a:r>
              <a:rPr lang="en-US" altLang="zh-TW" sz="2000" dirty="0" smtClean="0"/>
              <a:t>n-gram</a:t>
            </a:r>
            <a:r>
              <a:rPr lang="zh-TW" altLang="en-US" sz="2000" dirty="0" smtClean="0"/>
              <a:t>相異個數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，越多代表多樣性越高</a:t>
            </a:r>
            <a:endParaRPr lang="en-US" altLang="zh-TW" sz="2000" dirty="0" smtClean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從生成的結果中利用</a:t>
            </a:r>
            <a:r>
              <a:rPr lang="en-US" altLang="zh-TW" sz="2000" dirty="0" smtClean="0"/>
              <a:t>CNN</a:t>
            </a:r>
            <a:r>
              <a:rPr lang="zh-TW" altLang="en-US" sz="2000" dirty="0" smtClean="0"/>
              <a:t>分類器想辦法找出所有</a:t>
            </a:r>
            <a:r>
              <a:rPr lang="en-US" altLang="zh-TW" sz="2000" dirty="0" smtClean="0"/>
              <a:t>attribute</a:t>
            </a:r>
            <a:r>
              <a:rPr lang="zh-TW" altLang="en-US" sz="2000" dirty="0" smtClean="0"/>
              <a:t>並與原本做比較。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9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Baseline: only teansformer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D : ‘appearance’,’texture,’function’</a:t>
            </a:r>
            <a:r>
              <a:rPr lang="zh-TW" altLang="en-US" sz="2000" dirty="0" smtClean="0"/>
              <a:t>分開來做，做完取平均</a:t>
            </a:r>
            <a:endParaRPr lang="en-US" altLang="zh-TW" sz="2000" dirty="0" smtClean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aseline="0" dirty="0" smtClean="0"/>
              <a:t>S</a:t>
            </a:r>
            <a:r>
              <a:rPr lang="zh-TW" altLang="en-US" sz="2000" baseline="0" dirty="0" smtClean="0"/>
              <a:t> </a:t>
            </a:r>
            <a:r>
              <a:rPr lang="en-US" altLang="zh-TW" sz="2000" baseline="0" dirty="0" smtClean="0"/>
              <a:t>:</a:t>
            </a:r>
            <a:r>
              <a:rPr lang="zh-TW" altLang="en-US" sz="2000" baseline="0" dirty="0" smtClean="0"/>
              <a:t> 將</a:t>
            </a:r>
            <a:r>
              <a:rPr lang="en-US" altLang="zh-TW" sz="2000" baseline="0" dirty="0" smtClean="0"/>
              <a:t>attribute</a:t>
            </a:r>
            <a:r>
              <a:rPr lang="zh-TW" altLang="en-US" sz="2000" baseline="0" dirty="0" smtClean="0"/>
              <a:t>變成特殊</a:t>
            </a:r>
            <a:r>
              <a:rPr lang="en-US" altLang="zh-TW" sz="2000" baseline="0" dirty="0" smtClean="0"/>
              <a:t>tag</a:t>
            </a:r>
            <a:r>
              <a:rPr lang="zh-TW" altLang="en-US" sz="2000" baseline="0" dirty="0" smtClean="0"/>
              <a:t>而非原本的</a:t>
            </a:r>
            <a:r>
              <a:rPr lang="en-US" altLang="zh-TW" sz="2000" baseline="0" dirty="0" smtClean="0"/>
              <a:t>embedding</a:t>
            </a:r>
            <a:r>
              <a:rPr lang="zh-TW" altLang="en-US" sz="2000" baseline="0" dirty="0" smtClean="0"/>
              <a:t>表示。</a:t>
            </a:r>
            <a:endParaRPr lang="en-US" altLang="zh-TW" sz="2000" baseline="0" dirty="0" smtClean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aseline="0" dirty="0" smtClean="0"/>
              <a:t>T</a:t>
            </a:r>
            <a:r>
              <a:rPr lang="zh-TW" altLang="en-US" sz="2000" baseline="0" dirty="0" smtClean="0"/>
              <a:t> </a:t>
            </a:r>
            <a:r>
              <a:rPr lang="en-US" altLang="zh-TW" sz="2000" baseline="0" dirty="0" smtClean="0"/>
              <a:t>: </a:t>
            </a:r>
            <a:r>
              <a:rPr lang="zh-TW" altLang="en-US" sz="2000" baseline="0" dirty="0" smtClean="0"/>
              <a:t>將</a:t>
            </a:r>
            <a:r>
              <a:rPr lang="en-US" altLang="zh-TW" sz="2000" baseline="0" dirty="0" smtClean="0"/>
              <a:t>attribute Embedding</a:t>
            </a:r>
            <a:r>
              <a:rPr lang="zh-TW" altLang="en-US" sz="2000" baseline="0" dirty="0" smtClean="0"/>
              <a:t>取平均當作生成</a:t>
            </a:r>
            <a:r>
              <a:rPr lang="en-US" altLang="zh-TW" sz="2000" baseline="0" dirty="0" smtClean="0"/>
              <a:t>sequence</a:t>
            </a:r>
            <a:r>
              <a:rPr lang="zh-TW" altLang="en-US" sz="2000" baseline="0" dirty="0" smtClean="0"/>
              <a:t>開頭的表示。</a:t>
            </a:r>
            <a:endParaRPr lang="en-US" altLang="zh-TW" sz="2000" baseline="0" dirty="0" smtClean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aseline="0" dirty="0" smtClean="0"/>
              <a:t>A</a:t>
            </a:r>
            <a:r>
              <a:rPr lang="zh-TW" altLang="en-US" sz="2000" baseline="0" dirty="0" smtClean="0"/>
              <a:t> </a:t>
            </a:r>
            <a:r>
              <a:rPr lang="en-US" altLang="zh-TW" sz="2000" baseline="0" dirty="0" smtClean="0"/>
              <a:t>:</a:t>
            </a:r>
            <a:r>
              <a:rPr lang="zh-TW" altLang="en-US" sz="2000" baseline="0" dirty="0" smtClean="0"/>
              <a:t> 原本版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679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比</a:t>
            </a:r>
            <a:r>
              <a:rPr lang="en-US" altLang="zh-TW" sz="2000" dirty="0" smtClean="0"/>
              <a:t>Baseline</a:t>
            </a:r>
            <a:r>
              <a:rPr lang="zh-TW" altLang="en-US" sz="2000" dirty="0" smtClean="0"/>
              <a:t>生成的更能夠完整包含原本</a:t>
            </a:r>
            <a:r>
              <a:rPr lang="en-US" altLang="zh-TW" sz="2000" dirty="0" smtClean="0"/>
              <a:t>input</a:t>
            </a:r>
            <a:r>
              <a:rPr lang="zh-TW" altLang="en-US" sz="2000" dirty="0" smtClean="0"/>
              <a:t>的</a:t>
            </a:r>
            <a:r>
              <a:rPr lang="en-US" altLang="zh-TW" sz="2000" dirty="0" smtClean="0"/>
              <a:t>attribute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688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Wikipedia corpus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 err="1"/>
              <a:t>Wikidata</a:t>
            </a:r>
            <a:r>
              <a:rPr lang="en-US" altLang="zh-TW" sz="1600" dirty="0"/>
              <a:t> knowledge base WKB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320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明顯提升用詞多樣性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81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Wikipedia corpus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 err="1"/>
              <a:t>Wikidata</a:t>
            </a:r>
            <a:r>
              <a:rPr lang="en-US" altLang="zh-TW" sz="1600" dirty="0"/>
              <a:t> knowledge base WKB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50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A1</a:t>
            </a:r>
            <a:r>
              <a:rPr lang="zh-TW" altLang="en-US" dirty="0" smtClean="0"/>
              <a:t>再圖</a:t>
            </a:r>
            <a:r>
              <a:rPr lang="en-US" altLang="zh-TW" dirty="0" smtClean="0"/>
              <a:t>4</a:t>
            </a:r>
            <a:r>
              <a:rPr lang="zh-TW" altLang="en-US" dirty="0" smtClean="0"/>
              <a:t>有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54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A1</a:t>
            </a:r>
            <a:r>
              <a:rPr lang="zh-TW" altLang="en-US" dirty="0" smtClean="0"/>
              <a:t>再圖</a:t>
            </a:r>
            <a:r>
              <a:rPr lang="en-US" altLang="zh-TW" dirty="0" smtClean="0"/>
              <a:t>4</a:t>
            </a:r>
            <a:r>
              <a:rPr lang="zh-TW" altLang="en-US" dirty="0" smtClean="0"/>
              <a:t>有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6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32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82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5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857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01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63B7A7-F747-4620-9D0E-53F3A14BA7B3}" type="datetime1">
              <a:rPr lang="en-US" altLang="zh-TW" smtClean="0">
                <a:solidFill>
                  <a:prstClr val="white">
                    <a:alpha val="60000"/>
                  </a:prstClr>
                </a:solidFill>
              </a:rPr>
              <a:t>9/15/2020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23B-F2B4-4B2B-8686-83F4DC854609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FD8-2997-4C4B-908F-F61AFD3A25B8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48C-1922-4AC4-A3F5-DA99B5010D35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7754-DB5C-4001-BA98-211F1417E4D0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1B34-87F4-42F7-952C-7C0F761F9415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9386-1699-4A85-A387-9B38043CC355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4A90BE2A-98BD-455E-B24B-B3E060AA5AC3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F9FF-C6CA-4970-AEDC-EB111F790CE3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DC1-8803-4CF9-B672-471D23C4FCCE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4BB-C8F2-4C55-B8D7-4475A9230A2B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6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7384-002D-48B1-89AD-39042799E554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7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2728-86F6-4AD7-B03C-228A2ECA6542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416A-3147-4540-84B3-5F55B6D3268F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C3A6-C626-43B4-8D4D-9E99CD5757CE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2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34-1388-4173-A332-3DC1323B155E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E5BC-A593-4E0C-81CB-6BAAD90EEABD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fld id="{9C7C987A-951F-4F9C-ABC1-CB0D00343357}" type="datetime1">
              <a:rPr lang="en-US" altLang="zh-TW" smtClean="0">
                <a:solidFill>
                  <a:srgbClr val="B31166"/>
                </a:solidFill>
              </a:rPr>
              <a:t>9/15/2020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16.png"/><Relationship Id="rId21" Type="http://schemas.openxmlformats.org/officeDocument/2006/relationships/image" Target="../media/image113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15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320.png"/><Relationship Id="rId20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10.png"/><Relationship Id="rId24" Type="http://schemas.openxmlformats.org/officeDocument/2006/relationships/image" Target="../media/image14.png"/><Relationship Id="rId15" Type="http://schemas.openxmlformats.org/officeDocument/2006/relationships/image" Target="../media/image316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image" Target="../media/image2610.png"/><Relationship Id="rId19" Type="http://schemas.openxmlformats.org/officeDocument/2006/relationships/image" Target="../media/image91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24.png"/><Relationship Id="rId21" Type="http://schemas.openxmlformats.org/officeDocument/2006/relationships/image" Target="../media/image75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23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320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10.png"/><Relationship Id="rId24" Type="http://schemas.openxmlformats.org/officeDocument/2006/relationships/image" Target="../media/image78.png"/><Relationship Id="rId15" Type="http://schemas.openxmlformats.org/officeDocument/2006/relationships/image" Target="../media/image316.png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10" Type="http://schemas.openxmlformats.org/officeDocument/2006/relationships/image" Target="../media/image2610.png"/><Relationship Id="rId19" Type="http://schemas.openxmlformats.org/officeDocument/2006/relationships/image" Target="../media/image19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33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320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10.png"/><Relationship Id="rId24" Type="http://schemas.openxmlformats.org/officeDocument/2006/relationships/image" Target="../media/image32.png"/><Relationship Id="rId15" Type="http://schemas.openxmlformats.org/officeDocument/2006/relationships/image" Target="../media/image316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2610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46.png"/><Relationship Id="rId21" Type="http://schemas.openxmlformats.org/officeDocument/2006/relationships/image" Target="../media/image42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45.png"/><Relationship Id="rId16" Type="http://schemas.openxmlformats.org/officeDocument/2006/relationships/image" Target="../media/image320.png"/><Relationship Id="rId20" Type="http://schemas.openxmlformats.org/officeDocument/2006/relationships/image" Target="../media/image41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10.png"/><Relationship Id="rId24" Type="http://schemas.openxmlformats.org/officeDocument/2006/relationships/image" Target="../media/image44.png"/><Relationship Id="rId15" Type="http://schemas.openxmlformats.org/officeDocument/2006/relationships/image" Target="../media/image316.png"/><Relationship Id="rId23" Type="http://schemas.openxmlformats.org/officeDocument/2006/relationships/hyperlink" Target="https://www.youtube.com/watch?v=ugWDIIOHtPA&amp;t=2615s" TargetMode="External"/><Relationship Id="rId28" Type="http://schemas.openxmlformats.org/officeDocument/2006/relationships/image" Target="../media/image610.png"/><Relationship Id="rId10" Type="http://schemas.openxmlformats.org/officeDocument/2006/relationships/image" Target="../media/image2610.png"/><Relationship Id="rId19" Type="http://schemas.openxmlformats.org/officeDocument/2006/relationships/image" Target="../media/image4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43.png"/><Relationship Id="rId27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56.png"/><Relationship Id="rId21" Type="http://schemas.openxmlformats.org/officeDocument/2006/relationships/image" Target="../media/image51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55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320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10.png"/><Relationship Id="rId24" Type="http://schemas.openxmlformats.org/officeDocument/2006/relationships/image" Target="../media/image54.png"/><Relationship Id="rId15" Type="http://schemas.openxmlformats.org/officeDocument/2006/relationships/image" Target="../media/image316.png"/><Relationship Id="rId23" Type="http://schemas.openxmlformats.org/officeDocument/2006/relationships/image" Target="../media/image53.png"/><Relationship Id="rId28" Type="http://schemas.openxmlformats.org/officeDocument/2006/relationships/image" Target="../media/image57.png"/><Relationship Id="rId10" Type="http://schemas.openxmlformats.org/officeDocument/2006/relationships/image" Target="../media/image2610.png"/><Relationship Id="rId19" Type="http://schemas.openxmlformats.org/officeDocument/2006/relationships/image" Target="../media/image49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52.png"/><Relationship Id="rId27" Type="http://schemas.openxmlformats.org/officeDocument/2006/relationships/image" Target="../media/image67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0.png"/><Relationship Id="rId3" Type="http://schemas.openxmlformats.org/officeDocument/2006/relationships/image" Target="../media/image58.png"/><Relationship Id="rId12" Type="http://schemas.openxmlformats.org/officeDocument/2006/relationships/image" Target="../media/image700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90.png"/><Relationship Id="rId5" Type="http://schemas.openxmlformats.org/officeDocument/2006/relationships/image" Target="../media/image60.png"/><Relationship Id="rId15" Type="http://schemas.openxmlformats.org/officeDocument/2006/relationships/image" Target="../media/image12.jpeg"/><Relationship Id="rId4" Type="http://schemas.openxmlformats.org/officeDocument/2006/relationships/image" Target="../media/image59.png"/><Relationship Id="rId14" Type="http://schemas.openxmlformats.org/officeDocument/2006/relationships/image" Target="../media/image7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hyperlink" Target="https://www.youtube.com/watch?v=ugWDIIOHtPA&amp;t=2615s" TargetMode="Externa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19" Type="http://schemas.openxmlformats.org/officeDocument/2006/relationships/image" Target="../media/image62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5.png"/><Relationship Id="rId26" Type="http://schemas.openxmlformats.org/officeDocument/2006/relationships/image" Target="../media/image145.png"/><Relationship Id="rId3" Type="http://schemas.openxmlformats.org/officeDocument/2006/relationships/image" Target="../media/image138.png"/><Relationship Id="rId34" Type="http://schemas.openxmlformats.org/officeDocument/2006/relationships/image" Target="../media/image153.png"/><Relationship Id="rId7" Type="http://schemas.openxmlformats.org/officeDocument/2006/relationships/image" Target="../media/image140.png"/><Relationship Id="rId25" Type="http://schemas.openxmlformats.org/officeDocument/2006/relationships/image" Target="../media/image144.png"/><Relationship Id="rId33" Type="http://schemas.openxmlformats.org/officeDocument/2006/relationships/image" Target="../media/image152.png"/><Relationship Id="rId2" Type="http://schemas.openxmlformats.org/officeDocument/2006/relationships/hyperlink" Target="https://www.youtube.com/watch?v=ugWDIIOHtPA&amp;t=2615s" TargetMode="External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24" Type="http://schemas.openxmlformats.org/officeDocument/2006/relationships/image" Target="../media/image143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5" Type="http://schemas.openxmlformats.org/officeDocument/2006/relationships/image" Target="../media/image139.png"/><Relationship Id="rId15" Type="http://schemas.openxmlformats.org/officeDocument/2006/relationships/image" Target="../media/image237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31" Type="http://schemas.openxmlformats.org/officeDocument/2006/relationships/image" Target="../media/image150.png"/><Relationship Id="rId4" Type="http://schemas.openxmlformats.org/officeDocument/2006/relationships/image" Target="../media/image225.png"/><Relationship Id="rId14" Type="http://schemas.openxmlformats.org/officeDocument/2006/relationships/image" Target="../media/image141.png"/><Relationship Id="rId22" Type="http://schemas.openxmlformats.org/officeDocument/2006/relationships/image" Target="../media/image244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www.youtube.com/watch?v=ugWDIIOHtPA&amp;t=2615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307.png"/><Relationship Id="rId2" Type="http://schemas.openxmlformats.org/officeDocument/2006/relationships/hyperlink" Target="https://www.youtube.com/watch?v=ugWDIIOHtPA&amp;t=2615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305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3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11.pn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11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11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2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63.png"/><Relationship Id="rId7" Type="http://schemas.openxmlformats.org/officeDocument/2006/relationships/image" Target="../media/image307.png"/><Relationship Id="rId2" Type="http://schemas.openxmlformats.org/officeDocument/2006/relationships/hyperlink" Target="https://www.youtube.com/watch?v=ugWDIIOHtPA&amp;t=2615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305.png"/><Relationship Id="rId4" Type="http://schemas.openxmlformats.org/officeDocument/2006/relationships/image" Target="../media/image62.png"/><Relationship Id="rId9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313471" y="4443244"/>
            <a:ext cx="5678261" cy="211065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ADVISOR: JIA-LING, KOH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SOURCE:</a:t>
            </a:r>
            <a:r>
              <a:rPr lang="en-US" altLang="zh-TW" sz="2400" dirty="0"/>
              <a:t>  </a:t>
            </a:r>
            <a:r>
              <a:rPr lang="en-US" altLang="zh-TW" sz="2400" dirty="0">
                <a:solidFill>
                  <a:schemeClr val="tx1"/>
                </a:solidFill>
              </a:rPr>
              <a:t>KDD ’19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SPEAKER: </a:t>
            </a:r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kuan-yu</a:t>
            </a:r>
            <a:r>
              <a:rPr lang="en-US" altLang="zh-TW" sz="2400" dirty="0">
                <a:solidFill>
                  <a:schemeClr val="tx1"/>
                </a:solidFill>
              </a:rPr>
              <a:t>, sheng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DATE: </a:t>
            </a:r>
            <a:r>
              <a:rPr lang="en-US" altLang="zh-TW" sz="2400" dirty="0" smtClean="0">
                <a:solidFill>
                  <a:schemeClr val="tx1"/>
                </a:solidFill>
              </a:rPr>
              <a:t>2020/09/15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cap="all">
                <a:solidFill>
                  <a:prstClr val="black"/>
                </a:solidFill>
              </a:rPr>
              <a:pPr/>
              <a:t>1</a:t>
            </a:fld>
            <a:endParaRPr lang="en-US" cap="all" dirty="0">
              <a:solidFill>
                <a:prstClr val="black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A527F48-0C28-408F-82CD-ED0ED8BC3C98}"/>
              </a:ext>
            </a:extLst>
          </p:cNvPr>
          <p:cNvSpPr/>
          <p:nvPr/>
        </p:nvSpPr>
        <p:spPr>
          <a:xfrm>
            <a:off x="995841" y="1783835"/>
            <a:ext cx="10297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0A8CA6"/>
                </a:solidFill>
              </a:rPr>
              <a:t>Towards Knowledge-Based Personalized Product Description</a:t>
            </a:r>
          </a:p>
          <a:p>
            <a:pPr algn="ctr"/>
            <a:r>
              <a:rPr lang="en-US" altLang="zh-TW" sz="4000" dirty="0">
                <a:solidFill>
                  <a:srgbClr val="0A8CA6"/>
                </a:solidFill>
              </a:rPr>
              <a:t>Generation in E-commerce </a:t>
            </a:r>
            <a:endParaRPr lang="zh-TW" altLang="en-US" sz="4000" dirty="0">
              <a:solidFill>
                <a:srgbClr val="0A8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標題 1">
            <a:extLst>
              <a:ext uri="{FF2B5EF4-FFF2-40B4-BE49-F238E27FC236}">
                <a16:creationId xmlns:a16="http://schemas.microsoft.com/office/drawing/2014/main" id="{7CC18DB7-E59C-47C3-A357-EE578134C127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0770F72F-2240-4D4B-9A96-8A8D06654F6D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DDA23562-77A6-4B61-8EF3-CC93F396EB89}"/>
              </a:ext>
            </a:extLst>
          </p:cNvPr>
          <p:cNvSpPr/>
          <p:nvPr/>
        </p:nvSpPr>
        <p:spPr>
          <a:xfrm>
            <a:off x="2290114" y="524724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B676A0C0-B6B1-4EF4-B567-ABD526361D76}"/>
              </a:ext>
            </a:extLst>
          </p:cNvPr>
          <p:cNvSpPr/>
          <p:nvPr/>
        </p:nvSpPr>
        <p:spPr>
          <a:xfrm>
            <a:off x="4565905" y="5247240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4" name="矩形 233">
            <a:extLst>
              <a:ext uri="{FF2B5EF4-FFF2-40B4-BE49-F238E27FC236}">
                <a16:creationId xmlns:a16="http://schemas.microsoft.com/office/drawing/2014/main" id="{2F113492-0A9B-4AD4-ADD1-0AEE6D5AE8CE}"/>
              </a:ext>
            </a:extLst>
          </p:cNvPr>
          <p:cNvSpPr/>
          <p:nvPr/>
        </p:nvSpPr>
        <p:spPr>
          <a:xfrm>
            <a:off x="6798230" y="5262110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9" name="矩形 238">
            <a:extLst>
              <a:ext uri="{FF2B5EF4-FFF2-40B4-BE49-F238E27FC236}">
                <a16:creationId xmlns:a16="http://schemas.microsoft.com/office/drawing/2014/main" id="{0FAD269C-3C38-46E9-83AB-F715720E16C8}"/>
              </a:ext>
            </a:extLst>
          </p:cNvPr>
          <p:cNvSpPr/>
          <p:nvPr/>
        </p:nvSpPr>
        <p:spPr>
          <a:xfrm>
            <a:off x="9049694" y="527891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41" name="群組 240">
            <a:extLst>
              <a:ext uri="{FF2B5EF4-FFF2-40B4-BE49-F238E27FC236}">
                <a16:creationId xmlns:a16="http://schemas.microsoft.com/office/drawing/2014/main" id="{CE2100D8-3BE0-4FED-AE88-C6A9CB6BB4E5}"/>
              </a:ext>
            </a:extLst>
          </p:cNvPr>
          <p:cNvGrpSpPr/>
          <p:nvPr/>
        </p:nvGrpSpPr>
        <p:grpSpPr>
          <a:xfrm>
            <a:off x="1625755" y="4169077"/>
            <a:ext cx="1839368" cy="1052823"/>
            <a:chOff x="401919" y="3795863"/>
            <a:chExt cx="1839368" cy="1052823"/>
          </a:xfrm>
        </p:grpSpPr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BCA27A6E-8665-47FC-BCBB-5ADD67F28CFF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文字方塊 242">
                  <a:extLst>
                    <a:ext uri="{FF2B5EF4-FFF2-40B4-BE49-F238E27FC236}">
                      <a16:creationId xmlns:a16="http://schemas.microsoft.com/office/drawing/2014/main" id="{5212DED4-2C19-4363-8250-2AA2A77E733C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947A5A23-B13B-4829-9C37-11DDBD10C720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文字方塊 244">
                  <a:extLst>
                    <a:ext uri="{FF2B5EF4-FFF2-40B4-BE49-F238E27FC236}">
                      <a16:creationId xmlns:a16="http://schemas.microsoft.com/office/drawing/2014/main" id="{F75AD62D-FB10-4C69-A0E0-63A4232A795A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矩形 245">
              <a:extLst>
                <a:ext uri="{FF2B5EF4-FFF2-40B4-BE49-F238E27FC236}">
                  <a16:creationId xmlns:a16="http://schemas.microsoft.com/office/drawing/2014/main" id="{501716A6-F93A-45CE-8962-2E9D1C5D64DA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文字方塊 246">
                  <a:extLst>
                    <a:ext uri="{FF2B5EF4-FFF2-40B4-BE49-F238E27FC236}">
                      <a16:creationId xmlns:a16="http://schemas.microsoft.com/office/drawing/2014/main" id="{85FB3086-3AFE-4218-BA7F-90DAD1AF4210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8" name="直線單箭頭接點 247">
              <a:extLst>
                <a:ext uri="{FF2B5EF4-FFF2-40B4-BE49-F238E27FC236}">
                  <a16:creationId xmlns:a16="http://schemas.microsoft.com/office/drawing/2014/main" id="{8E6B3EB1-73C5-4009-9BBC-2F476428F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單箭頭接點 248">
              <a:extLst>
                <a:ext uri="{FF2B5EF4-FFF2-40B4-BE49-F238E27FC236}">
                  <a16:creationId xmlns:a16="http://schemas.microsoft.com/office/drawing/2014/main" id="{99B34AE3-DCC4-4F35-A06B-9E35645D1A17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單箭頭接點 249">
              <a:extLst>
                <a:ext uri="{FF2B5EF4-FFF2-40B4-BE49-F238E27FC236}">
                  <a16:creationId xmlns:a16="http://schemas.microsoft.com/office/drawing/2014/main" id="{5B1C2F80-341B-436B-A86F-BA11AD2704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單箭頭接點 250">
              <a:extLst>
                <a:ext uri="{FF2B5EF4-FFF2-40B4-BE49-F238E27FC236}">
                  <a16:creationId xmlns:a16="http://schemas.microsoft.com/office/drawing/2014/main" id="{826FF2C7-F330-4DBA-ADD1-84428F6EC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群組 251">
            <a:extLst>
              <a:ext uri="{FF2B5EF4-FFF2-40B4-BE49-F238E27FC236}">
                <a16:creationId xmlns:a16="http://schemas.microsoft.com/office/drawing/2014/main" id="{81BCAD25-5D42-4B53-AFCA-E795544DC8F0}"/>
              </a:ext>
            </a:extLst>
          </p:cNvPr>
          <p:cNvGrpSpPr/>
          <p:nvPr/>
        </p:nvGrpSpPr>
        <p:grpSpPr>
          <a:xfrm>
            <a:off x="3901967" y="4152147"/>
            <a:ext cx="1839368" cy="1052823"/>
            <a:chOff x="401919" y="3795863"/>
            <a:chExt cx="1839368" cy="1052823"/>
          </a:xfrm>
        </p:grpSpPr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AEC6FBAC-CF1F-42AD-8613-0617E4D5B219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文字方塊 253">
                  <a:extLst>
                    <a:ext uri="{FF2B5EF4-FFF2-40B4-BE49-F238E27FC236}">
                      <a16:creationId xmlns:a16="http://schemas.microsoft.com/office/drawing/2014/main" id="{495AE251-05D4-40C1-BB95-9813BD5B75B9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E3F2823D-9FCA-45CB-88EC-30A0DBBE8A27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文字方塊 255">
                  <a:extLst>
                    <a:ext uri="{FF2B5EF4-FFF2-40B4-BE49-F238E27FC236}">
                      <a16:creationId xmlns:a16="http://schemas.microsoft.com/office/drawing/2014/main" id="{2279A8CA-A928-4F85-A8D3-1774F87C020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8B360866-B36E-4F40-8E8B-461715487F62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文字方塊 257">
                  <a:extLst>
                    <a:ext uri="{FF2B5EF4-FFF2-40B4-BE49-F238E27FC236}">
                      <a16:creationId xmlns:a16="http://schemas.microsoft.com/office/drawing/2014/main" id="{6A18AA00-7426-4D73-97D1-4B589946833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9" name="直線單箭頭接點 258">
              <a:extLst>
                <a:ext uri="{FF2B5EF4-FFF2-40B4-BE49-F238E27FC236}">
                  <a16:creationId xmlns:a16="http://schemas.microsoft.com/office/drawing/2014/main" id="{D728A5BC-84B4-4552-B4FE-9829D59986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線單箭頭接點 259">
              <a:extLst>
                <a:ext uri="{FF2B5EF4-FFF2-40B4-BE49-F238E27FC236}">
                  <a16:creationId xmlns:a16="http://schemas.microsoft.com/office/drawing/2014/main" id="{799537B2-9252-4285-B696-889BAC60BA35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單箭頭接點 260">
              <a:extLst>
                <a:ext uri="{FF2B5EF4-FFF2-40B4-BE49-F238E27FC236}">
                  <a16:creationId xmlns:a16="http://schemas.microsoft.com/office/drawing/2014/main" id="{81D3E685-044E-4B03-8E27-544AC87DB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單箭頭接點 261">
              <a:extLst>
                <a:ext uri="{FF2B5EF4-FFF2-40B4-BE49-F238E27FC236}">
                  <a16:creationId xmlns:a16="http://schemas.microsoft.com/office/drawing/2014/main" id="{067C6779-E8DE-4207-AD40-A60F8551D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群組 262">
            <a:extLst>
              <a:ext uri="{FF2B5EF4-FFF2-40B4-BE49-F238E27FC236}">
                <a16:creationId xmlns:a16="http://schemas.microsoft.com/office/drawing/2014/main" id="{0A536A32-A052-4587-9BDB-2BBD9B000191}"/>
              </a:ext>
            </a:extLst>
          </p:cNvPr>
          <p:cNvGrpSpPr/>
          <p:nvPr/>
        </p:nvGrpSpPr>
        <p:grpSpPr>
          <a:xfrm>
            <a:off x="6146083" y="4162741"/>
            <a:ext cx="1839368" cy="1052823"/>
            <a:chOff x="401919" y="3795863"/>
            <a:chExt cx="1839368" cy="1052823"/>
          </a:xfrm>
        </p:grpSpPr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6B8C991B-DDAA-4DF9-B7AE-01817D07913B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文字方塊 264">
                  <a:extLst>
                    <a:ext uri="{FF2B5EF4-FFF2-40B4-BE49-F238E27FC236}">
                      <a16:creationId xmlns:a16="http://schemas.microsoft.com/office/drawing/2014/main" id="{486275FA-DC7A-4888-A5BC-ED60AF5E13AC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76FFF42F-4F25-4278-BA92-8A480D53FDBC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文字方塊 266">
                  <a:extLst>
                    <a:ext uri="{FF2B5EF4-FFF2-40B4-BE49-F238E27FC236}">
                      <a16:creationId xmlns:a16="http://schemas.microsoft.com/office/drawing/2014/main" id="{28AFE57E-8935-40AE-8BC5-BC51FD3C1192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03479E04-6A0D-46B0-BD9A-8E05F447386E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文字方塊 268">
                  <a:extLst>
                    <a:ext uri="{FF2B5EF4-FFF2-40B4-BE49-F238E27FC236}">
                      <a16:creationId xmlns:a16="http://schemas.microsoft.com/office/drawing/2014/main" id="{BA37E599-4904-49AB-8948-DEFD6B643B8B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0" name="直線單箭頭接點 269">
              <a:extLst>
                <a:ext uri="{FF2B5EF4-FFF2-40B4-BE49-F238E27FC236}">
                  <a16:creationId xmlns:a16="http://schemas.microsoft.com/office/drawing/2014/main" id="{BF215F37-E714-40D9-9AD6-CFE530AE0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單箭頭接點 270">
              <a:extLst>
                <a:ext uri="{FF2B5EF4-FFF2-40B4-BE49-F238E27FC236}">
                  <a16:creationId xmlns:a16="http://schemas.microsoft.com/office/drawing/2014/main" id="{C2FA8CD3-D177-4652-9B37-B80D323FE8F5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單箭頭接點 271">
              <a:extLst>
                <a:ext uri="{FF2B5EF4-FFF2-40B4-BE49-F238E27FC236}">
                  <a16:creationId xmlns:a16="http://schemas.microsoft.com/office/drawing/2014/main" id="{8D93CF5E-5A8C-4878-A999-EF5824D5C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單箭頭接點 272">
              <a:extLst>
                <a:ext uri="{FF2B5EF4-FFF2-40B4-BE49-F238E27FC236}">
                  <a16:creationId xmlns:a16="http://schemas.microsoft.com/office/drawing/2014/main" id="{310A715D-9F69-45C3-B5AD-879C6C92E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群組 273">
            <a:extLst>
              <a:ext uri="{FF2B5EF4-FFF2-40B4-BE49-F238E27FC236}">
                <a16:creationId xmlns:a16="http://schemas.microsoft.com/office/drawing/2014/main" id="{0BDF188C-CAFA-48CC-8CDF-D7084D1AF7A8}"/>
              </a:ext>
            </a:extLst>
          </p:cNvPr>
          <p:cNvGrpSpPr/>
          <p:nvPr/>
        </p:nvGrpSpPr>
        <p:grpSpPr>
          <a:xfrm>
            <a:off x="8398787" y="4176329"/>
            <a:ext cx="1839368" cy="1052823"/>
            <a:chOff x="401919" y="3795863"/>
            <a:chExt cx="1839368" cy="1052823"/>
          </a:xfrm>
        </p:grpSpPr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8206F10A-85EF-410F-B627-40C0DF1F67BF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文字方塊 275">
                  <a:extLst>
                    <a:ext uri="{FF2B5EF4-FFF2-40B4-BE49-F238E27FC236}">
                      <a16:creationId xmlns:a16="http://schemas.microsoft.com/office/drawing/2014/main" id="{FDC50AEE-811E-47BE-9FE8-715CE51091B6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id="{28653E79-ED52-4A8A-87BC-9E21D8489808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文字方塊 277">
                  <a:extLst>
                    <a:ext uri="{FF2B5EF4-FFF2-40B4-BE49-F238E27FC236}">
                      <a16:creationId xmlns:a16="http://schemas.microsoft.com/office/drawing/2014/main" id="{D8894C84-AA3B-462F-80AB-4217D7F0BFD2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6F920D50-F949-4A38-8BDB-8C74408964C2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文字方塊 279">
                  <a:extLst>
                    <a:ext uri="{FF2B5EF4-FFF2-40B4-BE49-F238E27FC236}">
                      <a16:creationId xmlns:a16="http://schemas.microsoft.com/office/drawing/2014/main" id="{161FCEF4-754F-4701-8C33-5ED7058D6DC5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直線單箭頭接點 280">
              <a:extLst>
                <a:ext uri="{FF2B5EF4-FFF2-40B4-BE49-F238E27FC236}">
                  <a16:creationId xmlns:a16="http://schemas.microsoft.com/office/drawing/2014/main" id="{51C8D6DB-AC88-4CDA-B66C-42336071C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單箭頭接點 281">
              <a:extLst>
                <a:ext uri="{FF2B5EF4-FFF2-40B4-BE49-F238E27FC236}">
                  <a16:creationId xmlns:a16="http://schemas.microsoft.com/office/drawing/2014/main" id="{EA1D9AD5-AF88-4EB2-BEFE-EBB3CBB0D842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單箭頭接點 282">
              <a:extLst>
                <a:ext uri="{FF2B5EF4-FFF2-40B4-BE49-F238E27FC236}">
                  <a16:creationId xmlns:a16="http://schemas.microsoft.com/office/drawing/2014/main" id="{99F90AFF-3D09-4D0F-B808-ECED22FBE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單箭頭接點 283">
              <a:extLst>
                <a:ext uri="{FF2B5EF4-FFF2-40B4-BE49-F238E27FC236}">
                  <a16:creationId xmlns:a16="http://schemas.microsoft.com/office/drawing/2014/main" id="{23CF03B7-1F8C-4A97-8387-9FE3DC584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文字方塊 284">
                <a:extLst>
                  <a:ext uri="{FF2B5EF4-FFF2-40B4-BE49-F238E27FC236}">
                    <a16:creationId xmlns:a16="http://schemas.microsoft.com/office/drawing/2014/main" id="{F5F0836A-B0D9-4750-8FAC-C0D18DAA3FAA}"/>
                  </a:ext>
                </a:extLst>
              </p:cNvPr>
              <p:cNvSpPr txBox="1"/>
              <p:nvPr/>
            </p:nvSpPr>
            <p:spPr>
              <a:xfrm>
                <a:off x="8950676" y="533418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5" name="文字方塊 284">
                <a:extLst>
                  <a:ext uri="{FF2B5EF4-FFF2-40B4-BE49-F238E27FC236}">
                    <a16:creationId xmlns:a16="http://schemas.microsoft.com/office/drawing/2014/main" id="{F5F0836A-B0D9-4750-8FAC-C0D18DAA3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676" y="5334184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文字方塊 285">
                <a:extLst>
                  <a:ext uri="{FF2B5EF4-FFF2-40B4-BE49-F238E27FC236}">
                    <a16:creationId xmlns:a16="http://schemas.microsoft.com/office/drawing/2014/main" id="{E9B398B6-C2E7-4AB5-AC0C-0B81E43555E8}"/>
                  </a:ext>
                </a:extLst>
              </p:cNvPr>
              <p:cNvSpPr txBox="1"/>
              <p:nvPr/>
            </p:nvSpPr>
            <p:spPr>
              <a:xfrm>
                <a:off x="6703002" y="532311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6" name="文字方塊 285">
                <a:extLst>
                  <a:ext uri="{FF2B5EF4-FFF2-40B4-BE49-F238E27FC236}">
                    <a16:creationId xmlns:a16="http://schemas.microsoft.com/office/drawing/2014/main" id="{E9B398B6-C2E7-4AB5-AC0C-0B81E4355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002" y="5323111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文字方塊 286">
                <a:extLst>
                  <a:ext uri="{FF2B5EF4-FFF2-40B4-BE49-F238E27FC236}">
                    <a16:creationId xmlns:a16="http://schemas.microsoft.com/office/drawing/2014/main" id="{21EFFFDD-82FF-417A-8EE6-C1EFB893EF4E}"/>
                  </a:ext>
                </a:extLst>
              </p:cNvPr>
              <p:cNvSpPr txBox="1"/>
              <p:nvPr/>
            </p:nvSpPr>
            <p:spPr>
              <a:xfrm>
                <a:off x="4490747" y="532311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7" name="文字方塊 286">
                <a:extLst>
                  <a:ext uri="{FF2B5EF4-FFF2-40B4-BE49-F238E27FC236}">
                    <a16:creationId xmlns:a16="http://schemas.microsoft.com/office/drawing/2014/main" id="{21EFFFDD-82FF-417A-8EE6-C1EFB893E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47" y="5323111"/>
                <a:ext cx="71516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文字方塊 287">
                <a:extLst>
                  <a:ext uri="{FF2B5EF4-FFF2-40B4-BE49-F238E27FC236}">
                    <a16:creationId xmlns:a16="http://schemas.microsoft.com/office/drawing/2014/main" id="{DDB22E64-3C34-4CF8-B29B-0C048C011E88}"/>
                  </a:ext>
                </a:extLst>
              </p:cNvPr>
              <p:cNvSpPr txBox="1"/>
              <p:nvPr/>
            </p:nvSpPr>
            <p:spPr>
              <a:xfrm>
                <a:off x="2197639" y="531564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8" name="文字方塊 287">
                <a:extLst>
                  <a:ext uri="{FF2B5EF4-FFF2-40B4-BE49-F238E27FC236}">
                    <a16:creationId xmlns:a16="http://schemas.microsoft.com/office/drawing/2014/main" id="{DDB22E64-3C34-4CF8-B29B-0C048C011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639" y="5315645"/>
                <a:ext cx="715161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文字方塊 288">
                <a:extLst>
                  <a:ext uri="{FF2B5EF4-FFF2-40B4-BE49-F238E27FC236}">
                    <a16:creationId xmlns:a16="http://schemas.microsoft.com/office/drawing/2014/main" id="{AB09001B-123D-4BAA-80C8-3431D687F532}"/>
                  </a:ext>
                </a:extLst>
              </p:cNvPr>
              <p:cNvSpPr txBox="1"/>
              <p:nvPr/>
            </p:nvSpPr>
            <p:spPr>
              <a:xfrm>
                <a:off x="1530141" y="1963456"/>
                <a:ext cx="5682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sz="2400" dirty="0"/>
                  <a:t>: query (to match others)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9" name="文字方塊 288">
                <a:extLst>
                  <a:ext uri="{FF2B5EF4-FFF2-40B4-BE49-F238E27FC236}">
                    <a16:creationId xmlns:a16="http://schemas.microsoft.com/office/drawing/2014/main" id="{AB09001B-123D-4BAA-80C8-3431D687F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141" y="1963456"/>
                <a:ext cx="5682622" cy="461665"/>
              </a:xfrm>
              <a:prstGeom prst="rect">
                <a:avLst/>
              </a:prstGeom>
              <a:blipFill>
                <a:blip r:embed="rId23"/>
                <a:stretch>
                  <a:fillRect l="-32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文字方塊 289">
                <a:extLst>
                  <a:ext uri="{FF2B5EF4-FFF2-40B4-BE49-F238E27FC236}">
                    <a16:creationId xmlns:a16="http://schemas.microsoft.com/office/drawing/2014/main" id="{9FD835C5-4B35-4CED-B11B-BE1EC6302EA2}"/>
                  </a:ext>
                </a:extLst>
              </p:cNvPr>
              <p:cNvSpPr txBox="1"/>
              <p:nvPr/>
            </p:nvSpPr>
            <p:spPr>
              <a:xfrm>
                <a:off x="1530141" y="2553051"/>
                <a:ext cx="36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: key (to be matched)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0" name="文字方塊 289">
                <a:extLst>
                  <a:ext uri="{FF2B5EF4-FFF2-40B4-BE49-F238E27FC236}">
                    <a16:creationId xmlns:a16="http://schemas.microsoft.com/office/drawing/2014/main" id="{9FD835C5-4B35-4CED-B11B-BE1EC6302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141" y="2553051"/>
                <a:ext cx="3600000" cy="461665"/>
              </a:xfrm>
              <a:prstGeom prst="rect">
                <a:avLst/>
              </a:prstGeom>
              <a:blipFill>
                <a:blip r:embed="rId24"/>
                <a:stretch>
                  <a:fillRect l="-508" t="-10526" r="-5584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文字方塊 290">
                <a:extLst>
                  <a:ext uri="{FF2B5EF4-FFF2-40B4-BE49-F238E27FC236}">
                    <a16:creationId xmlns:a16="http://schemas.microsoft.com/office/drawing/2014/main" id="{D9AC2203-8329-490A-904F-A84C5D5667EC}"/>
                  </a:ext>
                </a:extLst>
              </p:cNvPr>
              <p:cNvSpPr txBox="1"/>
              <p:nvPr/>
            </p:nvSpPr>
            <p:spPr>
              <a:xfrm>
                <a:off x="1530141" y="3117781"/>
                <a:ext cx="6894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400" dirty="0"/>
                  <a:t>: information to be extracted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1" name="文字方塊 290">
                <a:extLst>
                  <a:ext uri="{FF2B5EF4-FFF2-40B4-BE49-F238E27FC236}">
                    <a16:creationId xmlns:a16="http://schemas.microsoft.com/office/drawing/2014/main" id="{D9AC2203-8329-490A-904F-A84C5D566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141" y="3117781"/>
                <a:ext cx="6894308" cy="461665"/>
              </a:xfrm>
              <a:prstGeom prst="rect">
                <a:avLst/>
              </a:prstGeom>
              <a:blipFill>
                <a:blip r:embed="rId2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文字方塊 292">
                <a:extLst>
                  <a:ext uri="{FF2B5EF4-FFF2-40B4-BE49-F238E27FC236}">
                    <a16:creationId xmlns:a16="http://schemas.microsoft.com/office/drawing/2014/main" id="{759515C9-5F6D-4501-81DB-3AE9D560F6E2}"/>
                  </a:ext>
                </a:extLst>
              </p:cNvPr>
              <p:cNvSpPr txBox="1"/>
              <p:nvPr/>
            </p:nvSpPr>
            <p:spPr>
              <a:xfrm>
                <a:off x="6434804" y="1908815"/>
                <a:ext cx="1485791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3" name="文字方塊 292">
                <a:extLst>
                  <a:ext uri="{FF2B5EF4-FFF2-40B4-BE49-F238E27FC236}">
                    <a16:creationId xmlns:a16="http://schemas.microsoft.com/office/drawing/2014/main" id="{759515C9-5F6D-4501-81DB-3AE9D560F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804" y="1908815"/>
                <a:ext cx="1485791" cy="38125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文字方塊 293">
                <a:extLst>
                  <a:ext uri="{FF2B5EF4-FFF2-40B4-BE49-F238E27FC236}">
                    <a16:creationId xmlns:a16="http://schemas.microsoft.com/office/drawing/2014/main" id="{BC36E091-5412-4144-A4D8-3F2096E2094A}"/>
                  </a:ext>
                </a:extLst>
              </p:cNvPr>
              <p:cNvSpPr txBox="1"/>
              <p:nvPr/>
            </p:nvSpPr>
            <p:spPr>
              <a:xfrm>
                <a:off x="6463872" y="2508786"/>
                <a:ext cx="1497782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4" name="文字方塊 293">
                <a:extLst>
                  <a:ext uri="{FF2B5EF4-FFF2-40B4-BE49-F238E27FC236}">
                    <a16:creationId xmlns:a16="http://schemas.microsoft.com/office/drawing/2014/main" id="{BC36E091-5412-4144-A4D8-3F2096E20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72" y="2508786"/>
                <a:ext cx="1497782" cy="38125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文字方塊 294">
                <a:extLst>
                  <a:ext uri="{FF2B5EF4-FFF2-40B4-BE49-F238E27FC236}">
                    <a16:creationId xmlns:a16="http://schemas.microsoft.com/office/drawing/2014/main" id="{5861F3CB-97F0-4DDD-8048-B99E77D5DB2F}"/>
                  </a:ext>
                </a:extLst>
              </p:cNvPr>
              <p:cNvSpPr txBox="1"/>
              <p:nvPr/>
            </p:nvSpPr>
            <p:spPr>
              <a:xfrm>
                <a:off x="6463872" y="3140400"/>
                <a:ext cx="148707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5" name="文字方塊 294">
                <a:extLst>
                  <a:ext uri="{FF2B5EF4-FFF2-40B4-BE49-F238E27FC236}">
                    <a16:creationId xmlns:a16="http://schemas.microsoft.com/office/drawing/2014/main" id="{5861F3CB-97F0-4DDD-8048-B99E77D5D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72" y="3140400"/>
                <a:ext cx="1487074" cy="38125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0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6" grpId="0"/>
      <p:bldP spid="287" grpId="0"/>
      <p:bldP spid="288" grpId="0"/>
      <p:bldP spid="289" grpId="0"/>
      <p:bldP spid="290" grpId="0"/>
      <p:bldP spid="291" grpId="0"/>
      <p:bldP spid="293" grpId="0"/>
      <p:bldP spid="294" grpId="0"/>
      <p:bldP spid="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A871FD8E-5239-4E2E-BDF4-3501A63B3B0C}"/>
              </a:ext>
            </a:extLst>
          </p:cNvPr>
          <p:cNvCxnSpPr>
            <a:cxnSpLocks/>
            <a:stCxn id="113" idx="0"/>
            <a:endCxn id="154" idx="4"/>
          </p:cNvCxnSpPr>
          <p:nvPr/>
        </p:nvCxnSpPr>
        <p:spPr>
          <a:xfrm flipH="1" flipV="1">
            <a:off x="2256514" y="3378906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65E7EE12-509A-45B4-ACFC-AB6A41601245}"/>
              </a:ext>
            </a:extLst>
          </p:cNvPr>
          <p:cNvCxnSpPr>
            <a:cxnSpLocks/>
          </p:cNvCxnSpPr>
          <p:nvPr/>
        </p:nvCxnSpPr>
        <p:spPr>
          <a:xfrm flipH="1" flipV="1">
            <a:off x="4535172" y="3358029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3D12EABF-8BAA-4C66-ACA3-AEE57B0AB162}"/>
              </a:ext>
            </a:extLst>
          </p:cNvPr>
          <p:cNvCxnSpPr>
            <a:cxnSpLocks/>
          </p:cNvCxnSpPr>
          <p:nvPr/>
        </p:nvCxnSpPr>
        <p:spPr>
          <a:xfrm flipH="1" flipV="1">
            <a:off x="6758012" y="3357126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6CED6D86-7959-409B-A111-D280FC67E6AF}"/>
              </a:ext>
            </a:extLst>
          </p:cNvPr>
          <p:cNvCxnSpPr>
            <a:cxnSpLocks/>
          </p:cNvCxnSpPr>
          <p:nvPr/>
        </p:nvCxnSpPr>
        <p:spPr>
          <a:xfrm flipH="1" flipV="1">
            <a:off x="9018370" y="3375228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>
            <a:extLst>
              <a:ext uri="{FF2B5EF4-FFF2-40B4-BE49-F238E27FC236}">
                <a16:creationId xmlns:a16="http://schemas.microsoft.com/office/drawing/2014/main" id="{DCB51FE7-1C8A-48E6-BDE4-D7E17FA17FC9}"/>
              </a:ext>
            </a:extLst>
          </p:cNvPr>
          <p:cNvSpPr/>
          <p:nvPr/>
        </p:nvSpPr>
        <p:spPr>
          <a:xfrm>
            <a:off x="2290114" y="5465239"/>
            <a:ext cx="461666" cy="4574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69206E67-B7C9-46AB-B7CF-0BBB4B8571CE}"/>
              </a:ext>
            </a:extLst>
          </p:cNvPr>
          <p:cNvSpPr/>
          <p:nvPr/>
        </p:nvSpPr>
        <p:spPr>
          <a:xfrm>
            <a:off x="4565905" y="5465239"/>
            <a:ext cx="465153" cy="4574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3C2D839E-94B7-4B9A-BF3B-D8CBB16131B8}"/>
              </a:ext>
            </a:extLst>
          </p:cNvPr>
          <p:cNvSpPr/>
          <p:nvPr/>
        </p:nvSpPr>
        <p:spPr>
          <a:xfrm>
            <a:off x="6798230" y="5480109"/>
            <a:ext cx="465153" cy="4574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D7A76BB0-21FF-4E23-A9CC-221AED399113}"/>
              </a:ext>
            </a:extLst>
          </p:cNvPr>
          <p:cNvSpPr/>
          <p:nvPr/>
        </p:nvSpPr>
        <p:spPr>
          <a:xfrm>
            <a:off x="9049694" y="5496910"/>
            <a:ext cx="465153" cy="4574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950A82C0-6647-44A5-93DA-40F6FA7CAB76}"/>
              </a:ext>
            </a:extLst>
          </p:cNvPr>
          <p:cNvGrpSpPr/>
          <p:nvPr/>
        </p:nvGrpSpPr>
        <p:grpSpPr>
          <a:xfrm>
            <a:off x="1625755" y="4387074"/>
            <a:ext cx="1839368" cy="1052823"/>
            <a:chOff x="401919" y="3795863"/>
            <a:chExt cx="1839368" cy="1052823"/>
          </a:xfrm>
        </p:grpSpPr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A20E745C-CC4D-4CFF-96C4-6EBCA3655514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字方塊 110">
                  <a:extLst>
                    <a:ext uri="{FF2B5EF4-FFF2-40B4-BE49-F238E27FC236}">
                      <a16:creationId xmlns:a16="http://schemas.microsoft.com/office/drawing/2014/main" id="{B5B14725-70D3-4E25-A6CD-91A6DDD88059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CE896E3A-E6C2-4947-A32C-6F2FD0965056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文字方塊 112">
                  <a:extLst>
                    <a:ext uri="{FF2B5EF4-FFF2-40B4-BE49-F238E27FC236}">
                      <a16:creationId xmlns:a16="http://schemas.microsoft.com/office/drawing/2014/main" id="{44AF1C7B-AB0B-430D-9E5A-3AFF9545F4D7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905ADCAD-0CAB-4698-9FBC-6B4381C6A338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字方塊 114">
                  <a:extLst>
                    <a:ext uri="{FF2B5EF4-FFF2-40B4-BE49-F238E27FC236}">
                      <a16:creationId xmlns:a16="http://schemas.microsoft.com/office/drawing/2014/main" id="{4DE9B498-9DD6-4F07-84BF-45A926B9062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直線單箭頭接點 115">
              <a:extLst>
                <a:ext uri="{FF2B5EF4-FFF2-40B4-BE49-F238E27FC236}">
                  <a16:creationId xmlns:a16="http://schemas.microsoft.com/office/drawing/2014/main" id="{677A172B-1FB1-49DE-9965-5DEE58FD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單箭頭接點 116">
              <a:extLst>
                <a:ext uri="{FF2B5EF4-FFF2-40B4-BE49-F238E27FC236}">
                  <a16:creationId xmlns:a16="http://schemas.microsoft.com/office/drawing/2014/main" id="{4BCB02A4-48B1-465A-ADEF-1C6863413D2D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單箭頭接點 117">
              <a:extLst>
                <a:ext uri="{FF2B5EF4-FFF2-40B4-BE49-F238E27FC236}">
                  <a16:creationId xmlns:a16="http://schemas.microsoft.com/office/drawing/2014/main" id="{1FBC57D3-95EC-423D-9987-FD202A0C42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單箭頭接點 118">
              <a:extLst>
                <a:ext uri="{FF2B5EF4-FFF2-40B4-BE49-F238E27FC236}">
                  <a16:creationId xmlns:a16="http://schemas.microsoft.com/office/drawing/2014/main" id="{E28F061C-494F-4D52-850C-8BB69D7DB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24988618-8BE1-4DE8-8517-8EF5D6CE14DA}"/>
              </a:ext>
            </a:extLst>
          </p:cNvPr>
          <p:cNvGrpSpPr/>
          <p:nvPr/>
        </p:nvGrpSpPr>
        <p:grpSpPr>
          <a:xfrm>
            <a:off x="3901967" y="4370144"/>
            <a:ext cx="1839368" cy="1052823"/>
            <a:chOff x="401919" y="3795863"/>
            <a:chExt cx="1839368" cy="1052823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033916A5-BC00-4ED2-B57F-60AD25EC1EAF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文字方塊 121">
                  <a:extLst>
                    <a:ext uri="{FF2B5EF4-FFF2-40B4-BE49-F238E27FC236}">
                      <a16:creationId xmlns:a16="http://schemas.microsoft.com/office/drawing/2014/main" id="{96963DA5-DB49-4878-A8DA-5232E115038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14D2C3D3-9FCA-4CE3-94A6-EB7680CF3D2C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文字方塊 123">
                  <a:extLst>
                    <a:ext uri="{FF2B5EF4-FFF2-40B4-BE49-F238E27FC236}">
                      <a16:creationId xmlns:a16="http://schemas.microsoft.com/office/drawing/2014/main" id="{65524324-78FE-43D5-8515-1CF239D78A41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A22B82A5-BFDA-4377-A163-2FC4E435DEFB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字方塊 125">
                  <a:extLst>
                    <a:ext uri="{FF2B5EF4-FFF2-40B4-BE49-F238E27FC236}">
                      <a16:creationId xmlns:a16="http://schemas.microsoft.com/office/drawing/2014/main" id="{B0BA656C-4E70-4097-9B7D-03EE8C0A34D1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直線單箭頭接點 126">
              <a:extLst>
                <a:ext uri="{FF2B5EF4-FFF2-40B4-BE49-F238E27FC236}">
                  <a16:creationId xmlns:a16="http://schemas.microsoft.com/office/drawing/2014/main" id="{F9F9D5B4-D633-4D53-A506-DED7A95580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單箭頭接點 127">
              <a:extLst>
                <a:ext uri="{FF2B5EF4-FFF2-40B4-BE49-F238E27FC236}">
                  <a16:creationId xmlns:a16="http://schemas.microsoft.com/office/drawing/2014/main" id="{A91C5175-3803-4FFC-90BA-9BF5A99857C2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單箭頭接點 128">
              <a:extLst>
                <a:ext uri="{FF2B5EF4-FFF2-40B4-BE49-F238E27FC236}">
                  <a16:creationId xmlns:a16="http://schemas.microsoft.com/office/drawing/2014/main" id="{D09F0786-BA57-4D0B-941A-BBDE42A1D7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單箭頭接點 129">
              <a:extLst>
                <a:ext uri="{FF2B5EF4-FFF2-40B4-BE49-F238E27FC236}">
                  <a16:creationId xmlns:a16="http://schemas.microsoft.com/office/drawing/2014/main" id="{FB99A936-204D-4E5D-8868-A702278B7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552BCF1F-0189-46E0-97F5-AF6222558233}"/>
              </a:ext>
            </a:extLst>
          </p:cNvPr>
          <p:cNvGrpSpPr/>
          <p:nvPr/>
        </p:nvGrpSpPr>
        <p:grpSpPr>
          <a:xfrm>
            <a:off x="6146083" y="4380738"/>
            <a:ext cx="1839368" cy="1052823"/>
            <a:chOff x="401919" y="3795863"/>
            <a:chExt cx="1839368" cy="1052823"/>
          </a:xfrm>
        </p:grpSpPr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0EFFC98E-A257-44BE-AAB7-A7E5B1511BAF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字方塊 132">
                  <a:extLst>
                    <a:ext uri="{FF2B5EF4-FFF2-40B4-BE49-F238E27FC236}">
                      <a16:creationId xmlns:a16="http://schemas.microsoft.com/office/drawing/2014/main" id="{BF2F1650-4667-42D3-A79B-A06F80ED67DC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27036660-6199-43C9-8512-40CDD400EF13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7C2603F0-F8ED-4519-82A4-D5CD8EBA5964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A72B4E57-069D-4DB4-92F2-909224EAAC0A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字方塊 136">
                  <a:extLst>
                    <a:ext uri="{FF2B5EF4-FFF2-40B4-BE49-F238E27FC236}">
                      <a16:creationId xmlns:a16="http://schemas.microsoft.com/office/drawing/2014/main" id="{B578D51B-0B27-48C3-9AF6-481FCFD2E72F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直線單箭頭接點 137">
              <a:extLst>
                <a:ext uri="{FF2B5EF4-FFF2-40B4-BE49-F238E27FC236}">
                  <a16:creationId xmlns:a16="http://schemas.microsoft.com/office/drawing/2014/main" id="{DF2BB097-B2F7-45D6-8CAB-6AF2A547DD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單箭頭接點 138">
              <a:extLst>
                <a:ext uri="{FF2B5EF4-FFF2-40B4-BE49-F238E27FC236}">
                  <a16:creationId xmlns:a16="http://schemas.microsoft.com/office/drawing/2014/main" id="{9074FFAE-2BA2-4647-AF55-C79A415C60C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單箭頭接點 139">
              <a:extLst>
                <a:ext uri="{FF2B5EF4-FFF2-40B4-BE49-F238E27FC236}">
                  <a16:creationId xmlns:a16="http://schemas.microsoft.com/office/drawing/2014/main" id="{475CAB55-E745-4A91-98A2-0A461F0475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單箭頭接點 140">
              <a:extLst>
                <a:ext uri="{FF2B5EF4-FFF2-40B4-BE49-F238E27FC236}">
                  <a16:creationId xmlns:a16="http://schemas.microsoft.com/office/drawing/2014/main" id="{1344580C-5571-4370-B4DA-2DE7D84C0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群組 141">
            <a:extLst>
              <a:ext uri="{FF2B5EF4-FFF2-40B4-BE49-F238E27FC236}">
                <a16:creationId xmlns:a16="http://schemas.microsoft.com/office/drawing/2014/main" id="{03C7F893-31BB-450D-B8EA-358D5EC2B1DD}"/>
              </a:ext>
            </a:extLst>
          </p:cNvPr>
          <p:cNvGrpSpPr/>
          <p:nvPr/>
        </p:nvGrpSpPr>
        <p:grpSpPr>
          <a:xfrm>
            <a:off x="8398787" y="4394326"/>
            <a:ext cx="1839368" cy="1052823"/>
            <a:chOff x="401919" y="3795863"/>
            <a:chExt cx="1839368" cy="1052823"/>
          </a:xfrm>
        </p:grpSpPr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BFD352B6-54E9-4C29-B22B-CECE79B9D9E5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8B4B6419-4091-4F81-84FA-DF2F5B4E1FC7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43AC1B3F-AA81-419D-AE05-ACF2DB7BDFD5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文字方塊 145">
                  <a:extLst>
                    <a:ext uri="{FF2B5EF4-FFF2-40B4-BE49-F238E27FC236}">
                      <a16:creationId xmlns:a16="http://schemas.microsoft.com/office/drawing/2014/main" id="{DD564015-8785-415E-860E-F8EE99C8D897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4EAF59F7-A8DD-4069-A6BC-5940727CEA46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文字方塊 147">
                  <a:extLst>
                    <a:ext uri="{FF2B5EF4-FFF2-40B4-BE49-F238E27FC236}">
                      <a16:creationId xmlns:a16="http://schemas.microsoft.com/office/drawing/2014/main" id="{59C09D85-041F-47D3-AF98-15C53C5121D1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直線單箭頭接點 148">
              <a:extLst>
                <a:ext uri="{FF2B5EF4-FFF2-40B4-BE49-F238E27FC236}">
                  <a16:creationId xmlns:a16="http://schemas.microsoft.com/office/drawing/2014/main" id="{F260E21E-C97D-4A21-B4E2-3A1433B98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單箭頭接點 149">
              <a:extLst>
                <a:ext uri="{FF2B5EF4-FFF2-40B4-BE49-F238E27FC236}">
                  <a16:creationId xmlns:a16="http://schemas.microsoft.com/office/drawing/2014/main" id="{05D29D35-382E-4256-B62C-27ED3DDA2132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單箭頭接點 150">
              <a:extLst>
                <a:ext uri="{FF2B5EF4-FFF2-40B4-BE49-F238E27FC236}">
                  <a16:creationId xmlns:a16="http://schemas.microsoft.com/office/drawing/2014/main" id="{68797D2E-D540-485A-84E6-980A92ABA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單箭頭接點 151">
              <a:extLst>
                <a:ext uri="{FF2B5EF4-FFF2-40B4-BE49-F238E27FC236}">
                  <a16:creationId xmlns:a16="http://schemas.microsoft.com/office/drawing/2014/main" id="{7BAFBF15-AE59-4C3C-808F-037B0B3A1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E3A55375-D646-4988-9874-A036C62CB82E}"/>
                  </a:ext>
                </a:extLst>
              </p:cNvPr>
              <p:cNvSpPr txBox="1"/>
              <p:nvPr/>
            </p:nvSpPr>
            <p:spPr>
              <a:xfrm>
                <a:off x="2082822" y="2829450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E3A55375-D646-4988-9874-A036C62CB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22" y="2829450"/>
                <a:ext cx="565091" cy="385555"/>
              </a:xfrm>
              <a:prstGeom prst="rect">
                <a:avLst/>
              </a:prstGeom>
              <a:blipFill>
                <a:blip r:embed="rId19"/>
                <a:stretch>
                  <a:fillRect l="-7609" r="-5435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橢圓 153">
            <a:extLst>
              <a:ext uri="{FF2B5EF4-FFF2-40B4-BE49-F238E27FC236}">
                <a16:creationId xmlns:a16="http://schemas.microsoft.com/office/drawing/2014/main" id="{BBBC726F-4D91-4E0D-B411-D2C3CE335B7B}"/>
              </a:ext>
            </a:extLst>
          </p:cNvPr>
          <p:cNvSpPr/>
          <p:nvPr/>
        </p:nvSpPr>
        <p:spPr>
          <a:xfrm>
            <a:off x="2166514" y="319890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95420F30-848A-4565-A555-854735ABA94F}"/>
                  </a:ext>
                </a:extLst>
              </p:cNvPr>
              <p:cNvSpPr txBox="1"/>
              <p:nvPr/>
            </p:nvSpPr>
            <p:spPr>
              <a:xfrm>
                <a:off x="4355420" y="2829450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95420F30-848A-4565-A555-854735ABA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420" y="2829450"/>
                <a:ext cx="565091" cy="385555"/>
              </a:xfrm>
              <a:prstGeom prst="rect">
                <a:avLst/>
              </a:prstGeom>
              <a:blipFill>
                <a:blip r:embed="rId20"/>
                <a:stretch>
                  <a:fillRect l="-6452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橢圓 155">
            <a:extLst>
              <a:ext uri="{FF2B5EF4-FFF2-40B4-BE49-F238E27FC236}">
                <a16:creationId xmlns:a16="http://schemas.microsoft.com/office/drawing/2014/main" id="{60726485-D5E1-48D2-874F-8C2536914A70}"/>
              </a:ext>
            </a:extLst>
          </p:cNvPr>
          <p:cNvSpPr/>
          <p:nvPr/>
        </p:nvSpPr>
        <p:spPr>
          <a:xfrm>
            <a:off x="4464191" y="320737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橢圓 156">
            <a:extLst>
              <a:ext uri="{FF2B5EF4-FFF2-40B4-BE49-F238E27FC236}">
                <a16:creationId xmlns:a16="http://schemas.microsoft.com/office/drawing/2014/main" id="{36AAB550-D75A-4013-82EB-84A504D929DA}"/>
              </a:ext>
            </a:extLst>
          </p:cNvPr>
          <p:cNvSpPr/>
          <p:nvPr/>
        </p:nvSpPr>
        <p:spPr>
          <a:xfrm>
            <a:off x="6669600" y="321623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橢圓 157">
            <a:extLst>
              <a:ext uri="{FF2B5EF4-FFF2-40B4-BE49-F238E27FC236}">
                <a16:creationId xmlns:a16="http://schemas.microsoft.com/office/drawing/2014/main" id="{D1DA98EC-D28C-4ED1-AC06-1A57F27CB12B}"/>
              </a:ext>
            </a:extLst>
          </p:cNvPr>
          <p:cNvSpPr/>
          <p:nvPr/>
        </p:nvSpPr>
        <p:spPr>
          <a:xfrm>
            <a:off x="8920560" y="324163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9" name="直線單箭頭接點 158">
            <a:extLst>
              <a:ext uri="{FF2B5EF4-FFF2-40B4-BE49-F238E27FC236}">
                <a16:creationId xmlns:a16="http://schemas.microsoft.com/office/drawing/2014/main" id="{73C59EE9-0598-4995-88BE-8062E79C6A5A}"/>
              </a:ext>
            </a:extLst>
          </p:cNvPr>
          <p:cNvCxnSpPr>
            <a:cxnSpLocks/>
            <a:stCxn id="114" idx="0"/>
            <a:endCxn id="158" idx="4"/>
          </p:cNvCxnSpPr>
          <p:nvPr/>
        </p:nvCxnSpPr>
        <p:spPr>
          <a:xfrm flipV="1">
            <a:off x="1951240" y="3421632"/>
            <a:ext cx="7059320" cy="9654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>
            <a:extLst>
              <a:ext uri="{FF2B5EF4-FFF2-40B4-BE49-F238E27FC236}">
                <a16:creationId xmlns:a16="http://schemas.microsoft.com/office/drawing/2014/main" id="{D43167FF-B151-48A2-B6D1-B9743F01D8D3}"/>
              </a:ext>
            </a:extLst>
          </p:cNvPr>
          <p:cNvCxnSpPr>
            <a:cxnSpLocks/>
            <a:stCxn id="114" idx="0"/>
            <a:endCxn id="157" idx="4"/>
          </p:cNvCxnSpPr>
          <p:nvPr/>
        </p:nvCxnSpPr>
        <p:spPr>
          <a:xfrm flipV="1">
            <a:off x="1951240" y="3396231"/>
            <a:ext cx="4808360" cy="9908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897D17C2-C919-4AB7-8224-0293A84FAD6B}"/>
              </a:ext>
            </a:extLst>
          </p:cNvPr>
          <p:cNvCxnSpPr>
            <a:cxnSpLocks/>
            <a:stCxn id="114" idx="0"/>
            <a:endCxn id="156" idx="4"/>
          </p:cNvCxnSpPr>
          <p:nvPr/>
        </p:nvCxnSpPr>
        <p:spPr>
          <a:xfrm flipV="1">
            <a:off x="1951240" y="3387373"/>
            <a:ext cx="2602951" cy="9997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3D74DA06-1463-48CB-8733-5C1320704C7B}"/>
                  </a:ext>
                </a:extLst>
              </p:cNvPr>
              <p:cNvSpPr txBox="1"/>
              <p:nvPr/>
            </p:nvSpPr>
            <p:spPr>
              <a:xfrm>
                <a:off x="6423042" y="1872578"/>
                <a:ext cx="2665730" cy="519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3D74DA06-1463-48CB-8733-5C1320704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42" y="1872578"/>
                <a:ext cx="2665730" cy="5190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EA83A9D0-43A3-4F98-86FF-99A2AC913501}"/>
              </a:ext>
            </a:extLst>
          </p:cNvPr>
          <p:cNvSpPr txBox="1"/>
          <p:nvPr/>
        </p:nvSpPr>
        <p:spPr>
          <a:xfrm>
            <a:off x="1701928" y="1968200"/>
            <a:ext cx="602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Scaled Dot-Product Attention:</a:t>
            </a:r>
            <a:endParaRPr lang="zh-TW" altLang="en-US" sz="2400" dirty="0"/>
          </a:p>
        </p:txBody>
      </p: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FF29F9AA-23EE-4ABD-9025-1D271BAEDB4E}"/>
              </a:ext>
            </a:extLst>
          </p:cNvPr>
          <p:cNvCxnSpPr>
            <a:cxnSpLocks/>
            <a:stCxn id="114" idx="0"/>
            <a:endCxn id="154" idx="4"/>
          </p:cNvCxnSpPr>
          <p:nvPr/>
        </p:nvCxnSpPr>
        <p:spPr>
          <a:xfrm flipV="1">
            <a:off x="1951240" y="3378906"/>
            <a:ext cx="305274" cy="1008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E16F0303-F247-45EA-8AA5-3077501CCF7A}"/>
                  </a:ext>
                </a:extLst>
              </p:cNvPr>
              <p:cNvSpPr txBox="1"/>
              <p:nvPr/>
            </p:nvSpPr>
            <p:spPr>
              <a:xfrm>
                <a:off x="6506618" y="2829450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E16F0303-F247-45EA-8AA5-3077501CC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618" y="2829450"/>
                <a:ext cx="565091" cy="385555"/>
              </a:xfrm>
              <a:prstGeom prst="rect">
                <a:avLst/>
              </a:prstGeom>
              <a:blipFill>
                <a:blip r:embed="rId22"/>
                <a:stretch>
                  <a:fillRect l="-6452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8AEC6E2D-0ACE-463F-A42E-B1A20530AB76}"/>
                  </a:ext>
                </a:extLst>
              </p:cNvPr>
              <p:cNvSpPr txBox="1"/>
              <p:nvPr/>
            </p:nvSpPr>
            <p:spPr>
              <a:xfrm>
                <a:off x="8862483" y="2845673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8AEC6E2D-0ACE-463F-A42E-B1A20530A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483" y="2845673"/>
                <a:ext cx="565091" cy="385555"/>
              </a:xfrm>
              <a:prstGeom prst="rect">
                <a:avLst/>
              </a:prstGeom>
              <a:blipFill>
                <a:blip r:embed="rId23"/>
                <a:stretch>
                  <a:fillRect l="-7527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文字方塊 166">
            <a:extLst>
              <a:ext uri="{FF2B5EF4-FFF2-40B4-BE49-F238E27FC236}">
                <a16:creationId xmlns:a16="http://schemas.microsoft.com/office/drawing/2014/main" id="{D6DE0E28-E868-41F7-B65A-AFEC9B41F559}"/>
              </a:ext>
            </a:extLst>
          </p:cNvPr>
          <p:cNvSpPr txBox="1"/>
          <p:nvPr/>
        </p:nvSpPr>
        <p:spPr>
          <a:xfrm>
            <a:off x="6958005" y="1291417"/>
            <a:ext cx="231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dot product</a:t>
            </a:r>
            <a:endParaRPr lang="zh-TW" altLang="en-US" sz="2400" dirty="0"/>
          </a:p>
        </p:txBody>
      </p:sp>
      <p:sp>
        <p:nvSpPr>
          <p:cNvPr id="168" name="右大括弧 167">
            <a:extLst>
              <a:ext uri="{FF2B5EF4-FFF2-40B4-BE49-F238E27FC236}">
                <a16:creationId xmlns:a16="http://schemas.microsoft.com/office/drawing/2014/main" id="{C4AED209-C6B9-4B0A-8C4A-9EDA3086AB3D}"/>
              </a:ext>
            </a:extLst>
          </p:cNvPr>
          <p:cNvSpPr/>
          <p:nvPr/>
        </p:nvSpPr>
        <p:spPr>
          <a:xfrm rot="16200000">
            <a:off x="7845390" y="1382549"/>
            <a:ext cx="237628" cy="869167"/>
          </a:xfrm>
          <a:prstGeom prst="rightBrace">
            <a:avLst>
              <a:gd name="adj1" fmla="val 438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BC637342-09B2-428F-B0F8-36527DBDF29C}"/>
                  </a:ext>
                </a:extLst>
              </p:cNvPr>
              <p:cNvSpPr txBox="1"/>
              <p:nvPr/>
            </p:nvSpPr>
            <p:spPr>
              <a:xfrm>
                <a:off x="9664385" y="1858834"/>
                <a:ext cx="23826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 is the dim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BC637342-09B2-428F-B0F8-36527DBDF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385" y="1858834"/>
                <a:ext cx="2382625" cy="830997"/>
              </a:xfrm>
              <a:prstGeom prst="rect">
                <a:avLst/>
              </a:prstGeom>
              <a:blipFill>
                <a:blip r:embed="rId24"/>
                <a:stretch>
                  <a:fillRect l="-1023" t="-5882" r="-4604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直線單箭頭接點 169">
            <a:extLst>
              <a:ext uri="{FF2B5EF4-FFF2-40B4-BE49-F238E27FC236}">
                <a16:creationId xmlns:a16="http://schemas.microsoft.com/office/drawing/2014/main" id="{458AF22C-E6DF-431B-99E0-05FA10E55BA1}"/>
              </a:ext>
            </a:extLst>
          </p:cNvPr>
          <p:cNvCxnSpPr>
            <a:cxnSpLocks/>
            <a:endCxn id="169" idx="1"/>
          </p:cNvCxnSpPr>
          <p:nvPr/>
        </p:nvCxnSpPr>
        <p:spPr>
          <a:xfrm>
            <a:off x="9133128" y="2174978"/>
            <a:ext cx="531257" cy="99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500E4D6D-2794-45E6-A56A-24C23B1EF1C6}"/>
                  </a:ext>
                </a:extLst>
              </p:cNvPr>
              <p:cNvSpPr txBox="1"/>
              <p:nvPr/>
            </p:nvSpPr>
            <p:spPr>
              <a:xfrm>
                <a:off x="8950676" y="555218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500E4D6D-2794-45E6-A56A-24C23B1EF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676" y="5552181"/>
                <a:ext cx="715161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文字方塊 171">
                <a:extLst>
                  <a:ext uri="{FF2B5EF4-FFF2-40B4-BE49-F238E27FC236}">
                    <a16:creationId xmlns:a16="http://schemas.microsoft.com/office/drawing/2014/main" id="{0E1446EA-C8EF-4966-98FD-146070E9A992}"/>
                  </a:ext>
                </a:extLst>
              </p:cNvPr>
              <p:cNvSpPr txBox="1"/>
              <p:nvPr/>
            </p:nvSpPr>
            <p:spPr>
              <a:xfrm>
                <a:off x="6703002" y="554110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2" name="文字方塊 171">
                <a:extLst>
                  <a:ext uri="{FF2B5EF4-FFF2-40B4-BE49-F238E27FC236}">
                    <a16:creationId xmlns:a16="http://schemas.microsoft.com/office/drawing/2014/main" id="{0E1446EA-C8EF-4966-98FD-146070E9A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002" y="5541108"/>
                <a:ext cx="71516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771C0A68-E817-484E-9E6F-588677615138}"/>
                  </a:ext>
                </a:extLst>
              </p:cNvPr>
              <p:cNvSpPr txBox="1"/>
              <p:nvPr/>
            </p:nvSpPr>
            <p:spPr>
              <a:xfrm>
                <a:off x="4490747" y="554110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771C0A68-E817-484E-9E6F-588677615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47" y="5541108"/>
                <a:ext cx="715161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E054F440-865E-493E-8652-F121B29B9C78}"/>
                  </a:ext>
                </a:extLst>
              </p:cNvPr>
              <p:cNvSpPr txBox="1"/>
              <p:nvPr/>
            </p:nvSpPr>
            <p:spPr>
              <a:xfrm>
                <a:off x="2197639" y="553364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E054F440-865E-493E-8652-F121B29B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639" y="5533642"/>
                <a:ext cx="715161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矩形 175">
            <a:extLst>
              <a:ext uri="{FF2B5EF4-FFF2-40B4-BE49-F238E27FC236}">
                <a16:creationId xmlns:a16="http://schemas.microsoft.com/office/drawing/2014/main" id="{DAA1CE3B-E673-465E-B034-AD971391C452}"/>
              </a:ext>
            </a:extLst>
          </p:cNvPr>
          <p:cNvSpPr/>
          <p:nvPr/>
        </p:nvSpPr>
        <p:spPr>
          <a:xfrm>
            <a:off x="1697097" y="4288441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665B80-2754-4DB5-8AF3-8BAFE4F10528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 animBg="1"/>
      <p:bldP spid="155" grpId="0"/>
      <p:bldP spid="156" grpId="0" animBg="1"/>
      <p:bldP spid="157" grpId="0" animBg="1"/>
      <p:bldP spid="158" grpId="0" animBg="1"/>
      <p:bldP spid="162" grpId="0"/>
      <p:bldP spid="163" grpId="0"/>
      <p:bldP spid="165" grpId="0"/>
      <p:bldP spid="166" grpId="0"/>
      <p:bldP spid="167" grpId="0"/>
      <p:bldP spid="168" grpId="0" animBg="1"/>
      <p:bldP spid="169" grpId="0"/>
      <p:bldP spid="1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矩形: 圓角 342">
            <a:extLst>
              <a:ext uri="{FF2B5EF4-FFF2-40B4-BE49-F238E27FC236}">
                <a16:creationId xmlns:a16="http://schemas.microsoft.com/office/drawing/2014/main" id="{506A3923-8E57-4FC6-A898-AE4DC43124DB}"/>
              </a:ext>
            </a:extLst>
          </p:cNvPr>
          <p:cNvSpPr/>
          <p:nvPr/>
        </p:nvSpPr>
        <p:spPr>
          <a:xfrm>
            <a:off x="1227829" y="2963092"/>
            <a:ext cx="7193370" cy="4364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/>
              <a:t>                          Soft-max</a:t>
            </a:r>
            <a:endParaRPr lang="zh-TW" altLang="en-US" sz="2800" dirty="0"/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665B80-2754-4DB5-8AF3-8BAFE4F10528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259" name="直線單箭頭接點 258">
            <a:extLst>
              <a:ext uri="{FF2B5EF4-FFF2-40B4-BE49-F238E27FC236}">
                <a16:creationId xmlns:a16="http://schemas.microsoft.com/office/drawing/2014/main" id="{B84A3FFC-32F7-422B-8B9C-E8514B9EC3B4}"/>
              </a:ext>
            </a:extLst>
          </p:cNvPr>
          <p:cNvCxnSpPr>
            <a:cxnSpLocks/>
            <a:stCxn id="287" idx="0"/>
            <a:endCxn id="328" idx="4"/>
          </p:cNvCxnSpPr>
          <p:nvPr/>
        </p:nvCxnSpPr>
        <p:spPr>
          <a:xfrm flipH="1" flipV="1">
            <a:off x="1561123" y="3968435"/>
            <a:ext cx="250818" cy="7655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單箭頭接點 259">
            <a:extLst>
              <a:ext uri="{FF2B5EF4-FFF2-40B4-BE49-F238E27FC236}">
                <a16:creationId xmlns:a16="http://schemas.microsoft.com/office/drawing/2014/main" id="{F3442BD6-4D4F-4CB2-9445-D2600A854DD9}"/>
              </a:ext>
            </a:extLst>
          </p:cNvPr>
          <p:cNvCxnSpPr>
            <a:cxnSpLocks/>
          </p:cNvCxnSpPr>
          <p:nvPr/>
        </p:nvCxnSpPr>
        <p:spPr>
          <a:xfrm flipH="1" flipV="1">
            <a:off x="3572815" y="3947558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單箭頭接點 260">
            <a:extLst>
              <a:ext uri="{FF2B5EF4-FFF2-40B4-BE49-F238E27FC236}">
                <a16:creationId xmlns:a16="http://schemas.microsoft.com/office/drawing/2014/main" id="{BA7111CE-6CDE-4A77-BAF8-C80A82A5BE78}"/>
              </a:ext>
            </a:extLst>
          </p:cNvPr>
          <p:cNvCxnSpPr>
            <a:cxnSpLocks/>
          </p:cNvCxnSpPr>
          <p:nvPr/>
        </p:nvCxnSpPr>
        <p:spPr>
          <a:xfrm flipH="1" flipV="1">
            <a:off x="5806312" y="3943312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單箭頭接點 261">
            <a:extLst>
              <a:ext uri="{FF2B5EF4-FFF2-40B4-BE49-F238E27FC236}">
                <a16:creationId xmlns:a16="http://schemas.microsoft.com/office/drawing/2014/main" id="{430A54D9-D746-467F-B92B-79D0C12E5321}"/>
              </a:ext>
            </a:extLst>
          </p:cNvPr>
          <p:cNvCxnSpPr>
            <a:cxnSpLocks/>
          </p:cNvCxnSpPr>
          <p:nvPr/>
        </p:nvCxnSpPr>
        <p:spPr>
          <a:xfrm flipH="1" flipV="1">
            <a:off x="7970483" y="3964480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矩形 263">
            <a:extLst>
              <a:ext uri="{FF2B5EF4-FFF2-40B4-BE49-F238E27FC236}">
                <a16:creationId xmlns:a16="http://schemas.microsoft.com/office/drawing/2014/main" id="{E57371E5-88F0-49E8-AEE1-B369EA3A6980}"/>
              </a:ext>
            </a:extLst>
          </p:cNvPr>
          <p:cNvSpPr/>
          <p:nvPr/>
        </p:nvSpPr>
        <p:spPr>
          <a:xfrm>
            <a:off x="1548961" y="5518542"/>
            <a:ext cx="461666" cy="459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9" name="矩形 268">
            <a:extLst>
              <a:ext uri="{FF2B5EF4-FFF2-40B4-BE49-F238E27FC236}">
                <a16:creationId xmlns:a16="http://schemas.microsoft.com/office/drawing/2014/main" id="{17CB3D49-4539-4B84-AEC0-FB154DE09D38}"/>
              </a:ext>
            </a:extLst>
          </p:cNvPr>
          <p:cNvSpPr/>
          <p:nvPr/>
        </p:nvSpPr>
        <p:spPr>
          <a:xfrm>
            <a:off x="3557786" y="5518541"/>
            <a:ext cx="465153" cy="459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6" name="矩形 275">
            <a:extLst>
              <a:ext uri="{FF2B5EF4-FFF2-40B4-BE49-F238E27FC236}">
                <a16:creationId xmlns:a16="http://schemas.microsoft.com/office/drawing/2014/main" id="{FB344691-3ADF-49BA-A2D7-989F50412042}"/>
              </a:ext>
            </a:extLst>
          </p:cNvPr>
          <p:cNvSpPr/>
          <p:nvPr/>
        </p:nvSpPr>
        <p:spPr>
          <a:xfrm>
            <a:off x="5800768" y="5530068"/>
            <a:ext cx="465153" cy="459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1" name="矩形 280">
            <a:extLst>
              <a:ext uri="{FF2B5EF4-FFF2-40B4-BE49-F238E27FC236}">
                <a16:creationId xmlns:a16="http://schemas.microsoft.com/office/drawing/2014/main" id="{F9A3E18A-EC24-42DD-9A97-5A024227BE30}"/>
              </a:ext>
            </a:extLst>
          </p:cNvPr>
          <p:cNvSpPr/>
          <p:nvPr/>
        </p:nvSpPr>
        <p:spPr>
          <a:xfrm>
            <a:off x="7956045" y="5549935"/>
            <a:ext cx="465153" cy="459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83" name="群組 282">
            <a:extLst>
              <a:ext uri="{FF2B5EF4-FFF2-40B4-BE49-F238E27FC236}">
                <a16:creationId xmlns:a16="http://schemas.microsoft.com/office/drawing/2014/main" id="{9F3DD7B7-CDBC-4F4B-9393-364224654B3E}"/>
              </a:ext>
            </a:extLst>
          </p:cNvPr>
          <p:cNvGrpSpPr/>
          <p:nvPr/>
        </p:nvGrpSpPr>
        <p:grpSpPr>
          <a:xfrm>
            <a:off x="892257" y="4697726"/>
            <a:ext cx="1839368" cy="798824"/>
            <a:chOff x="401919" y="3795863"/>
            <a:chExt cx="1839368" cy="1052823"/>
          </a:xfrm>
        </p:grpSpPr>
        <p:sp>
          <p:nvSpPr>
            <p:cNvPr id="284" name="矩形 283">
              <a:extLst>
                <a:ext uri="{FF2B5EF4-FFF2-40B4-BE49-F238E27FC236}">
                  <a16:creationId xmlns:a16="http://schemas.microsoft.com/office/drawing/2014/main" id="{FAB95240-2E2C-433A-9C17-5A50289AE60A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文字方塊 284">
                  <a:extLst>
                    <a:ext uri="{FF2B5EF4-FFF2-40B4-BE49-F238E27FC236}">
                      <a16:creationId xmlns:a16="http://schemas.microsoft.com/office/drawing/2014/main" id="{0AE621EC-79CB-4ABD-A4D6-3BBE699CBC8D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6" name="矩形 285">
              <a:extLst>
                <a:ext uri="{FF2B5EF4-FFF2-40B4-BE49-F238E27FC236}">
                  <a16:creationId xmlns:a16="http://schemas.microsoft.com/office/drawing/2014/main" id="{2DA2FFB3-7863-4732-8211-C612329A1E8F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文字方塊 286">
                  <a:extLst>
                    <a:ext uri="{FF2B5EF4-FFF2-40B4-BE49-F238E27FC236}">
                      <a16:creationId xmlns:a16="http://schemas.microsoft.com/office/drawing/2014/main" id="{48A336B6-71D1-4819-BB7D-2353CF6270E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D3AAE3FF-927E-41FF-AC77-1AAA36901D9C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33FAFB23-AF81-4056-BE8B-A12FAB3E83AC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0" name="直線單箭頭接點 289">
              <a:extLst>
                <a:ext uri="{FF2B5EF4-FFF2-40B4-BE49-F238E27FC236}">
                  <a16:creationId xmlns:a16="http://schemas.microsoft.com/office/drawing/2014/main" id="{5D22098D-7B08-4A96-9C3F-E2EDB02BD6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單箭頭接點 290">
              <a:extLst>
                <a:ext uri="{FF2B5EF4-FFF2-40B4-BE49-F238E27FC236}">
                  <a16:creationId xmlns:a16="http://schemas.microsoft.com/office/drawing/2014/main" id="{8FA4E83D-398E-40F6-8A67-59A7966588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線單箭頭接點 291">
              <a:extLst>
                <a:ext uri="{FF2B5EF4-FFF2-40B4-BE49-F238E27FC236}">
                  <a16:creationId xmlns:a16="http://schemas.microsoft.com/office/drawing/2014/main" id="{4087D292-4255-493D-A33F-504BC8C42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單箭頭接點 292">
              <a:extLst>
                <a:ext uri="{FF2B5EF4-FFF2-40B4-BE49-F238E27FC236}">
                  <a16:creationId xmlns:a16="http://schemas.microsoft.com/office/drawing/2014/main" id="{886CD339-9FBB-485A-A9D3-4D9C29EC3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群組 293">
            <a:extLst>
              <a:ext uri="{FF2B5EF4-FFF2-40B4-BE49-F238E27FC236}">
                <a16:creationId xmlns:a16="http://schemas.microsoft.com/office/drawing/2014/main" id="{952906A5-D3B3-437F-A5AE-2817AEA2EC4E}"/>
              </a:ext>
            </a:extLst>
          </p:cNvPr>
          <p:cNvGrpSpPr/>
          <p:nvPr/>
        </p:nvGrpSpPr>
        <p:grpSpPr>
          <a:xfrm>
            <a:off x="2901503" y="4680796"/>
            <a:ext cx="1839368" cy="798824"/>
            <a:chOff x="401919" y="3795863"/>
            <a:chExt cx="1839368" cy="1052823"/>
          </a:xfrm>
        </p:grpSpPr>
        <p:sp>
          <p:nvSpPr>
            <p:cNvPr id="295" name="矩形 294">
              <a:extLst>
                <a:ext uri="{FF2B5EF4-FFF2-40B4-BE49-F238E27FC236}">
                  <a16:creationId xmlns:a16="http://schemas.microsoft.com/office/drawing/2014/main" id="{9FC0376E-E372-4EAF-A59A-B3ACABD051D5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文字方塊 295">
                  <a:extLst>
                    <a:ext uri="{FF2B5EF4-FFF2-40B4-BE49-F238E27FC236}">
                      <a16:creationId xmlns:a16="http://schemas.microsoft.com/office/drawing/2014/main" id="{61BECC75-6F0F-4719-BAA4-2019E19CA117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B05C2033-9166-4CA2-B0CD-9D04F5B1BBC0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文字方塊 297">
                  <a:extLst>
                    <a:ext uri="{FF2B5EF4-FFF2-40B4-BE49-F238E27FC236}">
                      <a16:creationId xmlns:a16="http://schemas.microsoft.com/office/drawing/2014/main" id="{2B634474-6509-48C0-B044-405CA79DE40D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9" name="矩形 298">
              <a:extLst>
                <a:ext uri="{FF2B5EF4-FFF2-40B4-BE49-F238E27FC236}">
                  <a16:creationId xmlns:a16="http://schemas.microsoft.com/office/drawing/2014/main" id="{EFEE04E4-0B05-48B6-82CA-14AF68FE9301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文字方塊 299">
                  <a:extLst>
                    <a:ext uri="{FF2B5EF4-FFF2-40B4-BE49-F238E27FC236}">
                      <a16:creationId xmlns:a16="http://schemas.microsoft.com/office/drawing/2014/main" id="{F86591BE-AE59-4C04-BD07-3262E2898DC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1" name="直線單箭頭接點 300">
              <a:extLst>
                <a:ext uri="{FF2B5EF4-FFF2-40B4-BE49-F238E27FC236}">
                  <a16:creationId xmlns:a16="http://schemas.microsoft.com/office/drawing/2014/main" id="{45F61E5A-2A86-4AE7-B2B1-37A69C39CF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單箭頭接點 301">
              <a:extLst>
                <a:ext uri="{FF2B5EF4-FFF2-40B4-BE49-F238E27FC236}">
                  <a16:creationId xmlns:a16="http://schemas.microsoft.com/office/drawing/2014/main" id="{3804F599-7B16-4C5B-919B-1716B721D226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線單箭頭接點 302">
              <a:extLst>
                <a:ext uri="{FF2B5EF4-FFF2-40B4-BE49-F238E27FC236}">
                  <a16:creationId xmlns:a16="http://schemas.microsoft.com/office/drawing/2014/main" id="{5931BE2C-CD03-4788-B3DD-96EFFFFC77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單箭頭接點 303">
              <a:extLst>
                <a:ext uri="{FF2B5EF4-FFF2-40B4-BE49-F238E27FC236}">
                  <a16:creationId xmlns:a16="http://schemas.microsoft.com/office/drawing/2014/main" id="{A98FCA11-EE0C-4BB7-BBE5-67ED159F2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群組 304">
            <a:extLst>
              <a:ext uri="{FF2B5EF4-FFF2-40B4-BE49-F238E27FC236}">
                <a16:creationId xmlns:a16="http://schemas.microsoft.com/office/drawing/2014/main" id="{7C4AB32A-9E33-416C-9EA8-052A6C9EBB11}"/>
              </a:ext>
            </a:extLst>
          </p:cNvPr>
          <p:cNvGrpSpPr/>
          <p:nvPr/>
        </p:nvGrpSpPr>
        <p:grpSpPr>
          <a:xfrm>
            <a:off x="5156276" y="4688047"/>
            <a:ext cx="1839368" cy="798824"/>
            <a:chOff x="401919" y="3795863"/>
            <a:chExt cx="1839368" cy="1052823"/>
          </a:xfrm>
        </p:grpSpPr>
        <p:sp>
          <p:nvSpPr>
            <p:cNvPr id="306" name="矩形 305">
              <a:extLst>
                <a:ext uri="{FF2B5EF4-FFF2-40B4-BE49-F238E27FC236}">
                  <a16:creationId xmlns:a16="http://schemas.microsoft.com/office/drawing/2014/main" id="{FFA952DE-367D-4FF6-B91D-0B559EE18128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文字方塊 306">
                  <a:extLst>
                    <a:ext uri="{FF2B5EF4-FFF2-40B4-BE49-F238E27FC236}">
                      <a16:creationId xmlns:a16="http://schemas.microsoft.com/office/drawing/2014/main" id="{9F57EF3D-12AB-4D95-9E34-F8A5732F636A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8" name="矩形 307">
              <a:extLst>
                <a:ext uri="{FF2B5EF4-FFF2-40B4-BE49-F238E27FC236}">
                  <a16:creationId xmlns:a16="http://schemas.microsoft.com/office/drawing/2014/main" id="{988A40AD-FEBB-4220-B0CE-8419008EC101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文字方塊 308">
                  <a:extLst>
                    <a:ext uri="{FF2B5EF4-FFF2-40B4-BE49-F238E27FC236}">
                      <a16:creationId xmlns:a16="http://schemas.microsoft.com/office/drawing/2014/main" id="{791720C3-D5F3-45B3-8F06-8BC8340C9795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0" name="矩形 309">
              <a:extLst>
                <a:ext uri="{FF2B5EF4-FFF2-40B4-BE49-F238E27FC236}">
                  <a16:creationId xmlns:a16="http://schemas.microsoft.com/office/drawing/2014/main" id="{52749ED3-6DEF-4FDA-8C08-3902B3674CCD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文字方塊 310">
                  <a:extLst>
                    <a:ext uri="{FF2B5EF4-FFF2-40B4-BE49-F238E27FC236}">
                      <a16:creationId xmlns:a16="http://schemas.microsoft.com/office/drawing/2014/main" id="{379424C2-D097-428A-9AB7-AF4FC76DEDA3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2" name="直線單箭頭接點 311">
              <a:extLst>
                <a:ext uri="{FF2B5EF4-FFF2-40B4-BE49-F238E27FC236}">
                  <a16:creationId xmlns:a16="http://schemas.microsoft.com/office/drawing/2014/main" id="{31262434-99A3-42AF-8E43-AA05167EBF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線單箭頭接點 312">
              <a:extLst>
                <a:ext uri="{FF2B5EF4-FFF2-40B4-BE49-F238E27FC236}">
                  <a16:creationId xmlns:a16="http://schemas.microsoft.com/office/drawing/2014/main" id="{FE279FF9-8419-47E7-BFBF-9D5D314C737D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單箭頭接點 313">
              <a:extLst>
                <a:ext uri="{FF2B5EF4-FFF2-40B4-BE49-F238E27FC236}">
                  <a16:creationId xmlns:a16="http://schemas.microsoft.com/office/drawing/2014/main" id="{C928A943-6252-4E5A-8BBF-2A0A90C257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單箭頭接點 314">
              <a:extLst>
                <a:ext uri="{FF2B5EF4-FFF2-40B4-BE49-F238E27FC236}">
                  <a16:creationId xmlns:a16="http://schemas.microsoft.com/office/drawing/2014/main" id="{730142B0-A8DE-4B85-AFFE-C4525527B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6" name="群組 315">
            <a:extLst>
              <a:ext uri="{FF2B5EF4-FFF2-40B4-BE49-F238E27FC236}">
                <a16:creationId xmlns:a16="http://schemas.microsoft.com/office/drawing/2014/main" id="{0324DA16-FDB1-4247-8794-3A7933F73787}"/>
              </a:ext>
            </a:extLst>
          </p:cNvPr>
          <p:cNvGrpSpPr/>
          <p:nvPr/>
        </p:nvGrpSpPr>
        <p:grpSpPr>
          <a:xfrm>
            <a:off x="7312793" y="4704701"/>
            <a:ext cx="1839368" cy="798824"/>
            <a:chOff x="401919" y="3795863"/>
            <a:chExt cx="1839368" cy="1052823"/>
          </a:xfrm>
        </p:grpSpPr>
        <p:sp>
          <p:nvSpPr>
            <p:cNvPr id="317" name="矩形 316">
              <a:extLst>
                <a:ext uri="{FF2B5EF4-FFF2-40B4-BE49-F238E27FC236}">
                  <a16:creationId xmlns:a16="http://schemas.microsoft.com/office/drawing/2014/main" id="{DF786332-EED4-41BF-9552-1AED97EF6EC9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8" name="文字方塊 317">
                  <a:extLst>
                    <a:ext uri="{FF2B5EF4-FFF2-40B4-BE49-F238E27FC236}">
                      <a16:creationId xmlns:a16="http://schemas.microsoft.com/office/drawing/2014/main" id="{4FE9469D-741B-4408-BF95-ED9C44D60BD9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9" name="矩形 318">
              <a:extLst>
                <a:ext uri="{FF2B5EF4-FFF2-40B4-BE49-F238E27FC236}">
                  <a16:creationId xmlns:a16="http://schemas.microsoft.com/office/drawing/2014/main" id="{A48BC139-A7D9-4912-87D2-CC676A8A4DA4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文字方塊 319">
                  <a:extLst>
                    <a:ext uri="{FF2B5EF4-FFF2-40B4-BE49-F238E27FC236}">
                      <a16:creationId xmlns:a16="http://schemas.microsoft.com/office/drawing/2014/main" id="{A915D29A-96AC-42F1-A7E8-8A22DEB590BF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1" name="矩形 320">
              <a:extLst>
                <a:ext uri="{FF2B5EF4-FFF2-40B4-BE49-F238E27FC236}">
                  <a16:creationId xmlns:a16="http://schemas.microsoft.com/office/drawing/2014/main" id="{2D7CBA1C-91FA-4615-9C5D-77969893D146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2" name="文字方塊 321">
                  <a:extLst>
                    <a:ext uri="{FF2B5EF4-FFF2-40B4-BE49-F238E27FC236}">
                      <a16:creationId xmlns:a16="http://schemas.microsoft.com/office/drawing/2014/main" id="{CF2CFE8B-783D-43CB-92EE-D025A9033455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3" name="直線單箭頭接點 322">
              <a:extLst>
                <a:ext uri="{FF2B5EF4-FFF2-40B4-BE49-F238E27FC236}">
                  <a16:creationId xmlns:a16="http://schemas.microsoft.com/office/drawing/2014/main" id="{3D05ED79-7B9E-4A3E-8678-05268C32C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>
              <a:extLst>
                <a:ext uri="{FF2B5EF4-FFF2-40B4-BE49-F238E27FC236}">
                  <a16:creationId xmlns:a16="http://schemas.microsoft.com/office/drawing/2014/main" id="{073DCD94-16CD-4CDD-A430-765A64D7DFD5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線單箭頭接點 324">
              <a:extLst>
                <a:ext uri="{FF2B5EF4-FFF2-40B4-BE49-F238E27FC236}">
                  <a16:creationId xmlns:a16="http://schemas.microsoft.com/office/drawing/2014/main" id="{94A8FBC9-3BA9-48AA-9110-AC7E61D30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線單箭頭接點 325">
              <a:extLst>
                <a:ext uri="{FF2B5EF4-FFF2-40B4-BE49-F238E27FC236}">
                  <a16:creationId xmlns:a16="http://schemas.microsoft.com/office/drawing/2014/main" id="{BFCF1F7E-80DC-4D24-9DEB-D303D64D07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文字方塊 326">
                <a:extLst>
                  <a:ext uri="{FF2B5EF4-FFF2-40B4-BE49-F238E27FC236}">
                    <a16:creationId xmlns:a16="http://schemas.microsoft.com/office/drawing/2014/main" id="{66D03EFD-382C-419F-AC9F-40264AB6E7D3}"/>
                  </a:ext>
                </a:extLst>
              </p:cNvPr>
              <p:cNvSpPr txBox="1"/>
              <p:nvPr/>
            </p:nvSpPr>
            <p:spPr>
              <a:xfrm>
                <a:off x="1387431" y="3418979"/>
                <a:ext cx="565091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7" name="文字方塊 326">
                <a:extLst>
                  <a:ext uri="{FF2B5EF4-FFF2-40B4-BE49-F238E27FC236}">
                    <a16:creationId xmlns:a16="http://schemas.microsoft.com/office/drawing/2014/main" id="{66D03EFD-382C-419F-AC9F-40264AB6E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431" y="3418979"/>
                <a:ext cx="565091" cy="385555"/>
              </a:xfrm>
              <a:prstGeom prst="rect">
                <a:avLst/>
              </a:prstGeom>
              <a:blipFill>
                <a:blip r:embed="rId19"/>
                <a:stretch>
                  <a:fillRect l="-7609" r="-5435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8" name="橢圓 327">
            <a:extLst>
              <a:ext uri="{FF2B5EF4-FFF2-40B4-BE49-F238E27FC236}">
                <a16:creationId xmlns:a16="http://schemas.microsoft.com/office/drawing/2014/main" id="{6CECFAE2-1D73-42F9-BEEC-2A6E123ADAA8}"/>
              </a:ext>
            </a:extLst>
          </p:cNvPr>
          <p:cNvSpPr/>
          <p:nvPr/>
        </p:nvSpPr>
        <p:spPr>
          <a:xfrm>
            <a:off x="1471123" y="378843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文字方塊 328">
                <a:extLst>
                  <a:ext uri="{FF2B5EF4-FFF2-40B4-BE49-F238E27FC236}">
                    <a16:creationId xmlns:a16="http://schemas.microsoft.com/office/drawing/2014/main" id="{B16ED671-0FC9-47CC-9F5F-7AF6C5441FF9}"/>
                  </a:ext>
                </a:extLst>
              </p:cNvPr>
              <p:cNvSpPr txBox="1"/>
              <p:nvPr/>
            </p:nvSpPr>
            <p:spPr>
              <a:xfrm>
                <a:off x="3393063" y="3418979"/>
                <a:ext cx="565090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9" name="文字方塊 328">
                <a:extLst>
                  <a:ext uri="{FF2B5EF4-FFF2-40B4-BE49-F238E27FC236}">
                    <a16:creationId xmlns:a16="http://schemas.microsoft.com/office/drawing/2014/main" id="{B16ED671-0FC9-47CC-9F5F-7AF6C5441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063" y="3418979"/>
                <a:ext cx="565090" cy="385555"/>
              </a:xfrm>
              <a:prstGeom prst="rect">
                <a:avLst/>
              </a:prstGeom>
              <a:blipFill>
                <a:blip r:embed="rId20"/>
                <a:stretch>
                  <a:fillRect l="-7609" r="-5435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0" name="橢圓 329">
            <a:extLst>
              <a:ext uri="{FF2B5EF4-FFF2-40B4-BE49-F238E27FC236}">
                <a16:creationId xmlns:a16="http://schemas.microsoft.com/office/drawing/2014/main" id="{83DE6398-8202-45E4-9BC2-1BFA563D9BBD}"/>
              </a:ext>
            </a:extLst>
          </p:cNvPr>
          <p:cNvSpPr/>
          <p:nvPr/>
        </p:nvSpPr>
        <p:spPr>
          <a:xfrm>
            <a:off x="3501834" y="379690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1" name="橢圓 330">
            <a:extLst>
              <a:ext uri="{FF2B5EF4-FFF2-40B4-BE49-F238E27FC236}">
                <a16:creationId xmlns:a16="http://schemas.microsoft.com/office/drawing/2014/main" id="{468116F1-D9FB-4019-86B6-3BB4722D7DBA}"/>
              </a:ext>
            </a:extLst>
          </p:cNvPr>
          <p:cNvSpPr/>
          <p:nvPr/>
        </p:nvSpPr>
        <p:spPr>
          <a:xfrm>
            <a:off x="5717900" y="380241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2" name="橢圓 331">
            <a:extLst>
              <a:ext uri="{FF2B5EF4-FFF2-40B4-BE49-F238E27FC236}">
                <a16:creationId xmlns:a16="http://schemas.microsoft.com/office/drawing/2014/main" id="{D972D66B-0B32-447A-B6E7-3835776F1584}"/>
              </a:ext>
            </a:extLst>
          </p:cNvPr>
          <p:cNvSpPr/>
          <p:nvPr/>
        </p:nvSpPr>
        <p:spPr>
          <a:xfrm>
            <a:off x="7872673" y="383088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3" name="直線單箭頭接點 332">
            <a:extLst>
              <a:ext uri="{FF2B5EF4-FFF2-40B4-BE49-F238E27FC236}">
                <a16:creationId xmlns:a16="http://schemas.microsoft.com/office/drawing/2014/main" id="{7581216C-9DCB-40E2-921B-D944646A9AB0}"/>
              </a:ext>
            </a:extLst>
          </p:cNvPr>
          <p:cNvCxnSpPr>
            <a:cxnSpLocks/>
            <a:stCxn id="288" idx="0"/>
            <a:endCxn id="332" idx="4"/>
          </p:cNvCxnSpPr>
          <p:nvPr/>
        </p:nvCxnSpPr>
        <p:spPr>
          <a:xfrm flipV="1">
            <a:off x="1217742" y="4010884"/>
            <a:ext cx="6744931" cy="6868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單箭頭接點 333">
            <a:extLst>
              <a:ext uri="{FF2B5EF4-FFF2-40B4-BE49-F238E27FC236}">
                <a16:creationId xmlns:a16="http://schemas.microsoft.com/office/drawing/2014/main" id="{9CF04599-2470-4AF4-B737-17C7E9035C28}"/>
              </a:ext>
            </a:extLst>
          </p:cNvPr>
          <p:cNvCxnSpPr>
            <a:cxnSpLocks/>
            <a:stCxn id="288" idx="0"/>
            <a:endCxn id="331" idx="4"/>
          </p:cNvCxnSpPr>
          <p:nvPr/>
        </p:nvCxnSpPr>
        <p:spPr>
          <a:xfrm flipV="1">
            <a:off x="1217742" y="3982417"/>
            <a:ext cx="4590158" cy="7153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單箭頭接點 334">
            <a:extLst>
              <a:ext uri="{FF2B5EF4-FFF2-40B4-BE49-F238E27FC236}">
                <a16:creationId xmlns:a16="http://schemas.microsoft.com/office/drawing/2014/main" id="{CDC5B878-989B-40FD-8E21-7BFD82D28F78}"/>
              </a:ext>
            </a:extLst>
          </p:cNvPr>
          <p:cNvCxnSpPr>
            <a:cxnSpLocks/>
            <a:stCxn id="288" idx="0"/>
            <a:endCxn id="330" idx="4"/>
          </p:cNvCxnSpPr>
          <p:nvPr/>
        </p:nvCxnSpPr>
        <p:spPr>
          <a:xfrm flipV="1">
            <a:off x="1217742" y="3976902"/>
            <a:ext cx="2374092" cy="7208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單箭頭接點 335">
            <a:extLst>
              <a:ext uri="{FF2B5EF4-FFF2-40B4-BE49-F238E27FC236}">
                <a16:creationId xmlns:a16="http://schemas.microsoft.com/office/drawing/2014/main" id="{21E19C0F-7D98-406B-AA5C-BF0F61650AB5}"/>
              </a:ext>
            </a:extLst>
          </p:cNvPr>
          <p:cNvCxnSpPr>
            <a:cxnSpLocks/>
            <a:stCxn id="288" idx="0"/>
            <a:endCxn id="328" idx="4"/>
          </p:cNvCxnSpPr>
          <p:nvPr/>
        </p:nvCxnSpPr>
        <p:spPr>
          <a:xfrm flipV="1">
            <a:off x="1217742" y="3968435"/>
            <a:ext cx="343381" cy="7292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文字方塊 336">
                <a:extLst>
                  <a:ext uri="{FF2B5EF4-FFF2-40B4-BE49-F238E27FC236}">
                    <a16:creationId xmlns:a16="http://schemas.microsoft.com/office/drawing/2014/main" id="{F1DC7510-D7D3-49C0-98B5-7E85C055E195}"/>
                  </a:ext>
                </a:extLst>
              </p:cNvPr>
              <p:cNvSpPr txBox="1"/>
              <p:nvPr/>
            </p:nvSpPr>
            <p:spPr>
              <a:xfrm>
                <a:off x="5554918" y="3415636"/>
                <a:ext cx="565090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7" name="文字方塊 336">
                <a:extLst>
                  <a:ext uri="{FF2B5EF4-FFF2-40B4-BE49-F238E27FC236}">
                    <a16:creationId xmlns:a16="http://schemas.microsoft.com/office/drawing/2014/main" id="{F1DC7510-D7D3-49C0-98B5-7E85C055E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18" y="3415636"/>
                <a:ext cx="565090" cy="385555"/>
              </a:xfrm>
              <a:prstGeom prst="rect">
                <a:avLst/>
              </a:prstGeom>
              <a:blipFill>
                <a:blip r:embed="rId21"/>
                <a:stretch>
                  <a:fillRect l="-6452" r="-4301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文字方塊 337">
                <a:extLst>
                  <a:ext uri="{FF2B5EF4-FFF2-40B4-BE49-F238E27FC236}">
                    <a16:creationId xmlns:a16="http://schemas.microsoft.com/office/drawing/2014/main" id="{B0674314-1308-42CF-8B01-72A1DA98020B}"/>
                  </a:ext>
                </a:extLst>
              </p:cNvPr>
              <p:cNvSpPr txBox="1"/>
              <p:nvPr/>
            </p:nvSpPr>
            <p:spPr>
              <a:xfrm>
                <a:off x="7814596" y="3434925"/>
                <a:ext cx="565091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8" name="文字方塊 337">
                <a:extLst>
                  <a:ext uri="{FF2B5EF4-FFF2-40B4-BE49-F238E27FC236}">
                    <a16:creationId xmlns:a16="http://schemas.microsoft.com/office/drawing/2014/main" id="{B0674314-1308-42CF-8B01-72A1DA980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596" y="3434925"/>
                <a:ext cx="565091" cy="385555"/>
              </a:xfrm>
              <a:prstGeom prst="rect">
                <a:avLst/>
              </a:prstGeom>
              <a:blipFill>
                <a:blip r:embed="rId22"/>
                <a:stretch>
                  <a:fillRect l="-7527" r="-4301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9" name="直線單箭頭接點 338">
            <a:extLst>
              <a:ext uri="{FF2B5EF4-FFF2-40B4-BE49-F238E27FC236}">
                <a16:creationId xmlns:a16="http://schemas.microsoft.com/office/drawing/2014/main" id="{F25AF8FB-5ECF-4A50-9CCB-304BA12E8433}"/>
              </a:ext>
            </a:extLst>
          </p:cNvPr>
          <p:cNvCxnSpPr>
            <a:cxnSpLocks/>
          </p:cNvCxnSpPr>
          <p:nvPr/>
        </p:nvCxnSpPr>
        <p:spPr>
          <a:xfrm flipH="1" flipV="1">
            <a:off x="1548961" y="2820667"/>
            <a:ext cx="1924" cy="6957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單箭頭接點 339">
            <a:extLst>
              <a:ext uri="{FF2B5EF4-FFF2-40B4-BE49-F238E27FC236}">
                <a16:creationId xmlns:a16="http://schemas.microsoft.com/office/drawing/2014/main" id="{E01DB99F-31DF-4372-9E84-A585437BAF4E}"/>
              </a:ext>
            </a:extLst>
          </p:cNvPr>
          <p:cNvCxnSpPr>
            <a:cxnSpLocks/>
          </p:cNvCxnSpPr>
          <p:nvPr/>
        </p:nvCxnSpPr>
        <p:spPr>
          <a:xfrm flipH="1" flipV="1">
            <a:off x="3591834" y="2837249"/>
            <a:ext cx="10421" cy="658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單箭頭接點 340">
            <a:extLst>
              <a:ext uri="{FF2B5EF4-FFF2-40B4-BE49-F238E27FC236}">
                <a16:creationId xmlns:a16="http://schemas.microsoft.com/office/drawing/2014/main" id="{10A76D2F-6E38-4870-9783-09B6B94CD3C5}"/>
              </a:ext>
            </a:extLst>
          </p:cNvPr>
          <p:cNvCxnSpPr>
            <a:cxnSpLocks/>
          </p:cNvCxnSpPr>
          <p:nvPr/>
        </p:nvCxnSpPr>
        <p:spPr>
          <a:xfrm flipH="1" flipV="1">
            <a:off x="5815964" y="2817324"/>
            <a:ext cx="3313" cy="684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單箭頭接點 341">
            <a:extLst>
              <a:ext uri="{FF2B5EF4-FFF2-40B4-BE49-F238E27FC236}">
                <a16:creationId xmlns:a16="http://schemas.microsoft.com/office/drawing/2014/main" id="{BCF84E2D-E164-4121-8F6F-2A929BEF8983}"/>
              </a:ext>
            </a:extLst>
          </p:cNvPr>
          <p:cNvCxnSpPr>
            <a:cxnSpLocks/>
          </p:cNvCxnSpPr>
          <p:nvPr/>
        </p:nvCxnSpPr>
        <p:spPr>
          <a:xfrm flipV="1">
            <a:off x="8002462" y="2814574"/>
            <a:ext cx="1" cy="7408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文字方塊 343">
                <a:extLst>
                  <a:ext uri="{FF2B5EF4-FFF2-40B4-BE49-F238E27FC236}">
                    <a16:creationId xmlns:a16="http://schemas.microsoft.com/office/drawing/2014/main" id="{304BB5A7-88F0-4CE4-BE05-F5824BDDCB32}"/>
                  </a:ext>
                </a:extLst>
              </p:cNvPr>
              <p:cNvSpPr txBox="1"/>
              <p:nvPr/>
            </p:nvSpPr>
            <p:spPr>
              <a:xfrm>
                <a:off x="1368577" y="2423556"/>
                <a:ext cx="565091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4" name="文字方塊 343">
                <a:extLst>
                  <a:ext uri="{FF2B5EF4-FFF2-40B4-BE49-F238E27FC236}">
                    <a16:creationId xmlns:a16="http://schemas.microsoft.com/office/drawing/2014/main" id="{304BB5A7-88F0-4CE4-BE05-F5824BDDC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577" y="2423556"/>
                <a:ext cx="565091" cy="385555"/>
              </a:xfrm>
              <a:prstGeom prst="rect">
                <a:avLst/>
              </a:prstGeom>
              <a:blipFill>
                <a:blip r:embed="rId23"/>
                <a:stretch>
                  <a:fillRect l="-7609" t="-15873" r="-27174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文字方塊 344">
                <a:extLst>
                  <a:ext uri="{FF2B5EF4-FFF2-40B4-BE49-F238E27FC236}">
                    <a16:creationId xmlns:a16="http://schemas.microsoft.com/office/drawing/2014/main" id="{F080068E-1153-46FB-956B-2363E6894166}"/>
                  </a:ext>
                </a:extLst>
              </p:cNvPr>
              <p:cNvSpPr txBox="1"/>
              <p:nvPr/>
            </p:nvSpPr>
            <p:spPr>
              <a:xfrm>
                <a:off x="3390320" y="2454021"/>
                <a:ext cx="565090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5" name="文字方塊 344">
                <a:extLst>
                  <a:ext uri="{FF2B5EF4-FFF2-40B4-BE49-F238E27FC236}">
                    <a16:creationId xmlns:a16="http://schemas.microsoft.com/office/drawing/2014/main" id="{F080068E-1153-46FB-956B-2363E6894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20" y="2454021"/>
                <a:ext cx="565090" cy="385555"/>
              </a:xfrm>
              <a:prstGeom prst="rect">
                <a:avLst/>
              </a:prstGeom>
              <a:blipFill>
                <a:blip r:embed="rId24"/>
                <a:stretch>
                  <a:fillRect l="-6452" t="-15873" r="-26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文字方塊 345">
                <a:extLst>
                  <a:ext uri="{FF2B5EF4-FFF2-40B4-BE49-F238E27FC236}">
                    <a16:creationId xmlns:a16="http://schemas.microsoft.com/office/drawing/2014/main" id="{2B474EC6-1EEF-462F-9E60-2B7A11E47280}"/>
                  </a:ext>
                </a:extLst>
              </p:cNvPr>
              <p:cNvSpPr txBox="1"/>
              <p:nvPr/>
            </p:nvSpPr>
            <p:spPr>
              <a:xfrm>
                <a:off x="5595267" y="2423556"/>
                <a:ext cx="565090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6" name="文字方塊 345">
                <a:extLst>
                  <a:ext uri="{FF2B5EF4-FFF2-40B4-BE49-F238E27FC236}">
                    <a16:creationId xmlns:a16="http://schemas.microsoft.com/office/drawing/2014/main" id="{2B474EC6-1EEF-462F-9E60-2B7A11E47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67" y="2423556"/>
                <a:ext cx="565090" cy="385555"/>
              </a:xfrm>
              <a:prstGeom prst="rect">
                <a:avLst/>
              </a:prstGeom>
              <a:blipFill>
                <a:blip r:embed="rId25"/>
                <a:stretch>
                  <a:fillRect l="-7527" t="-15873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文字方塊 346">
                <a:extLst>
                  <a:ext uri="{FF2B5EF4-FFF2-40B4-BE49-F238E27FC236}">
                    <a16:creationId xmlns:a16="http://schemas.microsoft.com/office/drawing/2014/main" id="{F9941708-8542-4C90-9F46-EB0FB902BB84}"/>
                  </a:ext>
                </a:extLst>
              </p:cNvPr>
              <p:cNvSpPr txBox="1"/>
              <p:nvPr/>
            </p:nvSpPr>
            <p:spPr>
              <a:xfrm>
                <a:off x="7807934" y="2431622"/>
                <a:ext cx="565091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7" name="文字方塊 346">
                <a:extLst>
                  <a:ext uri="{FF2B5EF4-FFF2-40B4-BE49-F238E27FC236}">
                    <a16:creationId xmlns:a16="http://schemas.microsoft.com/office/drawing/2014/main" id="{F9941708-8542-4C90-9F46-EB0FB902B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934" y="2431622"/>
                <a:ext cx="565091" cy="385555"/>
              </a:xfrm>
              <a:prstGeom prst="rect">
                <a:avLst/>
              </a:prstGeom>
              <a:blipFill>
                <a:blip r:embed="rId26"/>
                <a:stretch>
                  <a:fillRect l="-7527" t="-15873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文字方塊 347">
                <a:extLst>
                  <a:ext uri="{FF2B5EF4-FFF2-40B4-BE49-F238E27FC236}">
                    <a16:creationId xmlns:a16="http://schemas.microsoft.com/office/drawing/2014/main" id="{96E07F4D-1A98-475F-A94B-21D27D37CBA4}"/>
                  </a:ext>
                </a:extLst>
              </p:cNvPr>
              <p:cNvSpPr txBox="1"/>
              <p:nvPr/>
            </p:nvSpPr>
            <p:spPr>
              <a:xfrm>
                <a:off x="7857027" y="560520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8" name="文字方塊 347">
                <a:extLst>
                  <a:ext uri="{FF2B5EF4-FFF2-40B4-BE49-F238E27FC236}">
                    <a16:creationId xmlns:a16="http://schemas.microsoft.com/office/drawing/2014/main" id="{96E07F4D-1A98-475F-A94B-21D27D37C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7" y="5605207"/>
                <a:ext cx="715161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文字方塊 348">
                <a:extLst>
                  <a:ext uri="{FF2B5EF4-FFF2-40B4-BE49-F238E27FC236}">
                    <a16:creationId xmlns:a16="http://schemas.microsoft.com/office/drawing/2014/main" id="{45422FBC-1595-4595-A3D7-B76AD24B0F8B}"/>
                  </a:ext>
                </a:extLst>
              </p:cNvPr>
              <p:cNvSpPr txBox="1"/>
              <p:nvPr/>
            </p:nvSpPr>
            <p:spPr>
              <a:xfrm>
                <a:off x="5705540" y="559106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9" name="文字方塊 348">
                <a:extLst>
                  <a:ext uri="{FF2B5EF4-FFF2-40B4-BE49-F238E27FC236}">
                    <a16:creationId xmlns:a16="http://schemas.microsoft.com/office/drawing/2014/main" id="{45422FBC-1595-4595-A3D7-B76AD24B0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540" y="5591068"/>
                <a:ext cx="715161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文字方塊 349">
                <a:extLst>
                  <a:ext uri="{FF2B5EF4-FFF2-40B4-BE49-F238E27FC236}">
                    <a16:creationId xmlns:a16="http://schemas.microsoft.com/office/drawing/2014/main" id="{CA8B11C0-18F5-4D98-B51C-7CF7E9733C30}"/>
                  </a:ext>
                </a:extLst>
              </p:cNvPr>
              <p:cNvSpPr txBox="1"/>
              <p:nvPr/>
            </p:nvSpPr>
            <p:spPr>
              <a:xfrm>
                <a:off x="3482628" y="559441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0" name="文字方塊 349">
                <a:extLst>
                  <a:ext uri="{FF2B5EF4-FFF2-40B4-BE49-F238E27FC236}">
                    <a16:creationId xmlns:a16="http://schemas.microsoft.com/office/drawing/2014/main" id="{CA8B11C0-18F5-4D98-B51C-7CF7E9733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28" y="5594411"/>
                <a:ext cx="715161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文字方塊 350">
                <a:extLst>
                  <a:ext uri="{FF2B5EF4-FFF2-40B4-BE49-F238E27FC236}">
                    <a16:creationId xmlns:a16="http://schemas.microsoft.com/office/drawing/2014/main" id="{6932FCB0-6671-46A6-A99C-64CE738AE205}"/>
                  </a:ext>
                </a:extLst>
              </p:cNvPr>
              <p:cNvSpPr txBox="1"/>
              <p:nvPr/>
            </p:nvSpPr>
            <p:spPr>
              <a:xfrm>
                <a:off x="1456486" y="558694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1" name="文字方塊 350">
                <a:extLst>
                  <a:ext uri="{FF2B5EF4-FFF2-40B4-BE49-F238E27FC236}">
                    <a16:creationId xmlns:a16="http://schemas.microsoft.com/office/drawing/2014/main" id="{6932FCB0-6671-46A6-A99C-64CE738AE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86" y="5586945"/>
                <a:ext cx="715161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文字方塊 351">
                <a:extLst>
                  <a:ext uri="{FF2B5EF4-FFF2-40B4-BE49-F238E27FC236}">
                    <a16:creationId xmlns:a16="http://schemas.microsoft.com/office/drawing/2014/main" id="{85D2C981-1D44-4085-9C3F-244998E0D722}"/>
                  </a:ext>
                </a:extLst>
              </p:cNvPr>
              <p:cNvSpPr txBox="1"/>
              <p:nvPr/>
            </p:nvSpPr>
            <p:spPr>
              <a:xfrm>
                <a:off x="7881316" y="1819736"/>
                <a:ext cx="3935734" cy="6038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000" dirty="0"/>
                            <m:t> 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TW" altLang="en-US" sz="20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2" name="文字方塊 351">
                <a:extLst>
                  <a:ext uri="{FF2B5EF4-FFF2-40B4-BE49-F238E27FC236}">
                    <a16:creationId xmlns:a16="http://schemas.microsoft.com/office/drawing/2014/main" id="{85D2C981-1D44-4085-9C3F-244998E0D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316" y="1819736"/>
                <a:ext cx="3935734" cy="6038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6F022C49-9D1F-4B7F-BC3C-D2BC64AA627C}"/>
              </a:ext>
            </a:extLst>
          </p:cNvPr>
          <p:cNvCxnSpPr>
            <a:stCxn id="343" idx="3"/>
          </p:cNvCxnSpPr>
          <p:nvPr/>
        </p:nvCxnSpPr>
        <p:spPr>
          <a:xfrm flipV="1">
            <a:off x="8421199" y="2454021"/>
            <a:ext cx="1146499" cy="727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7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矩形 105">
            <a:extLst>
              <a:ext uri="{FF2B5EF4-FFF2-40B4-BE49-F238E27FC236}">
                <a16:creationId xmlns:a16="http://schemas.microsoft.com/office/drawing/2014/main" id="{EDA7E03D-50E7-4883-A609-DE6F260D2349}"/>
              </a:ext>
            </a:extLst>
          </p:cNvPr>
          <p:cNvSpPr/>
          <p:nvPr/>
        </p:nvSpPr>
        <p:spPr>
          <a:xfrm>
            <a:off x="2817205" y="5610431"/>
            <a:ext cx="461666" cy="4910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3F9C9133-2E21-48A1-828C-0B09120E82E5}"/>
              </a:ext>
            </a:extLst>
          </p:cNvPr>
          <p:cNvSpPr/>
          <p:nvPr/>
        </p:nvSpPr>
        <p:spPr>
          <a:xfrm>
            <a:off x="5092996" y="5610437"/>
            <a:ext cx="465153" cy="4910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9AEDBEDF-6F40-48D2-996B-5DD408BC7DDB}"/>
              </a:ext>
            </a:extLst>
          </p:cNvPr>
          <p:cNvSpPr/>
          <p:nvPr/>
        </p:nvSpPr>
        <p:spPr>
          <a:xfrm>
            <a:off x="7325321" y="5625307"/>
            <a:ext cx="465153" cy="4910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8F7A1DFE-A61F-4CE0-9DB1-597E9281858C}"/>
              </a:ext>
            </a:extLst>
          </p:cNvPr>
          <p:cNvSpPr/>
          <p:nvPr/>
        </p:nvSpPr>
        <p:spPr>
          <a:xfrm>
            <a:off x="9576785" y="5642108"/>
            <a:ext cx="465153" cy="4910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27" name="群組 126">
            <a:extLst>
              <a:ext uri="{FF2B5EF4-FFF2-40B4-BE49-F238E27FC236}">
                <a16:creationId xmlns:a16="http://schemas.microsoft.com/office/drawing/2014/main" id="{086D06F4-9220-41CB-BB60-AFBE8E581804}"/>
              </a:ext>
            </a:extLst>
          </p:cNvPr>
          <p:cNvGrpSpPr/>
          <p:nvPr/>
        </p:nvGrpSpPr>
        <p:grpSpPr>
          <a:xfrm>
            <a:off x="2163914" y="4771337"/>
            <a:ext cx="1839368" cy="853332"/>
            <a:chOff x="401919" y="3795863"/>
            <a:chExt cx="1839368" cy="1052823"/>
          </a:xfrm>
        </p:grpSpPr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B3671D0C-D81C-46B7-81A7-7A1A12B51A0D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字方塊 128">
                  <a:extLst>
                    <a:ext uri="{FF2B5EF4-FFF2-40B4-BE49-F238E27FC236}">
                      <a16:creationId xmlns:a16="http://schemas.microsoft.com/office/drawing/2014/main" id="{F823B806-465B-4EF9-A287-FF3E7E1D649E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F0F8CED3-248B-40A1-AA51-F4451F47AB62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字方塊 130">
                  <a:extLst>
                    <a:ext uri="{FF2B5EF4-FFF2-40B4-BE49-F238E27FC236}">
                      <a16:creationId xmlns:a16="http://schemas.microsoft.com/office/drawing/2014/main" id="{5A0DD86E-D652-434A-A2D9-43F69A25EBBA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1AAD2DDB-6B1F-4C65-A3E8-2804322B018A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字方塊 132">
                  <a:extLst>
                    <a:ext uri="{FF2B5EF4-FFF2-40B4-BE49-F238E27FC236}">
                      <a16:creationId xmlns:a16="http://schemas.microsoft.com/office/drawing/2014/main" id="{B1B232A6-8B98-4131-9163-06EEA15F8D5B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4" name="直線單箭頭接點 133">
              <a:extLst>
                <a:ext uri="{FF2B5EF4-FFF2-40B4-BE49-F238E27FC236}">
                  <a16:creationId xmlns:a16="http://schemas.microsoft.com/office/drawing/2014/main" id="{640A3E82-A94F-4FBA-9212-351F2AF978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單箭頭接點 134">
              <a:extLst>
                <a:ext uri="{FF2B5EF4-FFF2-40B4-BE49-F238E27FC236}">
                  <a16:creationId xmlns:a16="http://schemas.microsoft.com/office/drawing/2014/main" id="{6B8EF9A5-B42B-4FA3-9E4D-7672E9738EA6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單箭頭接點 135">
              <a:extLst>
                <a:ext uri="{FF2B5EF4-FFF2-40B4-BE49-F238E27FC236}">
                  <a16:creationId xmlns:a16="http://schemas.microsoft.com/office/drawing/2014/main" id="{CA810514-CF9F-43C9-A189-834BE72AB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單箭頭接點 136">
              <a:extLst>
                <a:ext uri="{FF2B5EF4-FFF2-40B4-BE49-F238E27FC236}">
                  <a16:creationId xmlns:a16="http://schemas.microsoft.com/office/drawing/2014/main" id="{80DF5335-56AB-478A-A192-884DEBFB4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群組 137">
            <a:extLst>
              <a:ext uri="{FF2B5EF4-FFF2-40B4-BE49-F238E27FC236}">
                <a16:creationId xmlns:a16="http://schemas.microsoft.com/office/drawing/2014/main" id="{8320815F-A557-4591-9738-A3C86F43E094}"/>
              </a:ext>
            </a:extLst>
          </p:cNvPr>
          <p:cNvGrpSpPr/>
          <p:nvPr/>
        </p:nvGrpSpPr>
        <p:grpSpPr>
          <a:xfrm>
            <a:off x="4440126" y="4754407"/>
            <a:ext cx="1839368" cy="853332"/>
            <a:chOff x="401919" y="3795863"/>
            <a:chExt cx="1839368" cy="1052823"/>
          </a:xfrm>
        </p:grpSpPr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58132C6D-8379-4EDA-BA8E-EBF4109E7AA4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字方塊 139">
                  <a:extLst>
                    <a:ext uri="{FF2B5EF4-FFF2-40B4-BE49-F238E27FC236}">
                      <a16:creationId xmlns:a16="http://schemas.microsoft.com/office/drawing/2014/main" id="{3172BA9A-123D-4550-B1A9-E5BBBB8C4C08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1E937E1C-383B-4866-8BE5-2DBBE7A2BA14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文字方塊 141">
                  <a:extLst>
                    <a:ext uri="{FF2B5EF4-FFF2-40B4-BE49-F238E27FC236}">
                      <a16:creationId xmlns:a16="http://schemas.microsoft.com/office/drawing/2014/main" id="{4615845A-FDB0-4227-ADA7-8D28656277C8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BDC9398A-D2EB-4B26-9666-4B943C7C895C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E174D7E8-AFC8-43C2-B593-C60EB91ED34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直線單箭頭接點 144">
              <a:extLst>
                <a:ext uri="{FF2B5EF4-FFF2-40B4-BE49-F238E27FC236}">
                  <a16:creationId xmlns:a16="http://schemas.microsoft.com/office/drawing/2014/main" id="{58D112BE-50B3-4E5E-916C-8525532B00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單箭頭接點 145">
              <a:extLst>
                <a:ext uri="{FF2B5EF4-FFF2-40B4-BE49-F238E27FC236}">
                  <a16:creationId xmlns:a16="http://schemas.microsoft.com/office/drawing/2014/main" id="{8FA2151D-FE15-45DA-9033-AA0E4F1FA317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單箭頭接點 146">
              <a:extLst>
                <a:ext uri="{FF2B5EF4-FFF2-40B4-BE49-F238E27FC236}">
                  <a16:creationId xmlns:a16="http://schemas.microsoft.com/office/drawing/2014/main" id="{2FC85AD9-0EDB-460B-9C85-76F383CB45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單箭頭接點 147">
              <a:extLst>
                <a:ext uri="{FF2B5EF4-FFF2-40B4-BE49-F238E27FC236}">
                  <a16:creationId xmlns:a16="http://schemas.microsoft.com/office/drawing/2014/main" id="{90F5FCB1-CA2B-4D45-9D87-00A556DBEC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群組 148">
            <a:extLst>
              <a:ext uri="{FF2B5EF4-FFF2-40B4-BE49-F238E27FC236}">
                <a16:creationId xmlns:a16="http://schemas.microsoft.com/office/drawing/2014/main" id="{62B77FE3-E70F-460F-81CD-C64D21FE40E3}"/>
              </a:ext>
            </a:extLst>
          </p:cNvPr>
          <p:cNvGrpSpPr/>
          <p:nvPr/>
        </p:nvGrpSpPr>
        <p:grpSpPr>
          <a:xfrm>
            <a:off x="6684242" y="4765001"/>
            <a:ext cx="1839368" cy="853332"/>
            <a:chOff x="401919" y="3795863"/>
            <a:chExt cx="1839368" cy="1052823"/>
          </a:xfrm>
        </p:grpSpPr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2694AE7D-BF9B-4185-9FB8-EF830B40C236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文字方塊 150">
                  <a:extLst>
                    <a:ext uri="{FF2B5EF4-FFF2-40B4-BE49-F238E27FC236}">
                      <a16:creationId xmlns:a16="http://schemas.microsoft.com/office/drawing/2014/main" id="{6548A813-7595-440F-B425-114A63A55602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BBFBD689-8FD9-4DA4-B557-FC6842DFC95C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文字方塊 152">
                  <a:extLst>
                    <a:ext uri="{FF2B5EF4-FFF2-40B4-BE49-F238E27FC236}">
                      <a16:creationId xmlns:a16="http://schemas.microsoft.com/office/drawing/2014/main" id="{69C0E1D2-6C01-450C-BAE0-1AB3BAFBFA00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6DE3B048-74EE-4209-9D39-CA8153296B95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字方塊 154">
                  <a:extLst>
                    <a:ext uri="{FF2B5EF4-FFF2-40B4-BE49-F238E27FC236}">
                      <a16:creationId xmlns:a16="http://schemas.microsoft.com/office/drawing/2014/main" id="{CC8CC333-C835-4712-ABB7-BFA770108CB9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直線單箭頭接點 155">
              <a:extLst>
                <a:ext uri="{FF2B5EF4-FFF2-40B4-BE49-F238E27FC236}">
                  <a16:creationId xmlns:a16="http://schemas.microsoft.com/office/drawing/2014/main" id="{E5BAB324-D978-42D9-92E2-D456E75D72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單箭頭接點 156">
              <a:extLst>
                <a:ext uri="{FF2B5EF4-FFF2-40B4-BE49-F238E27FC236}">
                  <a16:creationId xmlns:a16="http://schemas.microsoft.com/office/drawing/2014/main" id="{3F6307A9-B791-4CBF-9B6F-86EFDE396877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單箭頭接點 157">
              <a:extLst>
                <a:ext uri="{FF2B5EF4-FFF2-40B4-BE49-F238E27FC236}">
                  <a16:creationId xmlns:a16="http://schemas.microsoft.com/office/drawing/2014/main" id="{E80732E4-DEAB-441A-8F7B-A8846263AD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單箭頭接點 158">
              <a:extLst>
                <a:ext uri="{FF2B5EF4-FFF2-40B4-BE49-F238E27FC236}">
                  <a16:creationId xmlns:a16="http://schemas.microsoft.com/office/drawing/2014/main" id="{811285F3-535F-4070-9590-9B442E6BD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群組 159">
            <a:extLst>
              <a:ext uri="{FF2B5EF4-FFF2-40B4-BE49-F238E27FC236}">
                <a16:creationId xmlns:a16="http://schemas.microsoft.com/office/drawing/2014/main" id="{C7AAC7DE-28AC-4D66-8F0B-CD1EA8BC4547}"/>
              </a:ext>
            </a:extLst>
          </p:cNvPr>
          <p:cNvGrpSpPr/>
          <p:nvPr/>
        </p:nvGrpSpPr>
        <p:grpSpPr>
          <a:xfrm>
            <a:off x="8936946" y="4778589"/>
            <a:ext cx="1839368" cy="853332"/>
            <a:chOff x="401919" y="3795863"/>
            <a:chExt cx="1839368" cy="1052823"/>
          </a:xfrm>
        </p:grpSpPr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1B1E930B-E97A-4A43-AA18-3841A8169AFF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字方塊 161">
                  <a:extLst>
                    <a:ext uri="{FF2B5EF4-FFF2-40B4-BE49-F238E27FC236}">
                      <a16:creationId xmlns:a16="http://schemas.microsoft.com/office/drawing/2014/main" id="{D0F4CB13-8366-47C7-84DB-D3EA8BB25FC9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B88A8605-CFC3-471E-BFCA-77EA365F2816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字方塊 163">
                  <a:extLst>
                    <a:ext uri="{FF2B5EF4-FFF2-40B4-BE49-F238E27FC236}">
                      <a16:creationId xmlns:a16="http://schemas.microsoft.com/office/drawing/2014/main" id="{4F3C34DF-8B99-4584-A6AB-2D25C39E5D1E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A2F78E25-5C16-4789-9C2A-8D4C9780B3BC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文字方塊 165">
                  <a:extLst>
                    <a:ext uri="{FF2B5EF4-FFF2-40B4-BE49-F238E27FC236}">
                      <a16:creationId xmlns:a16="http://schemas.microsoft.com/office/drawing/2014/main" id="{D86FC043-0A48-4F77-8600-8B612BDB4983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直線單箭頭接點 166">
              <a:extLst>
                <a:ext uri="{FF2B5EF4-FFF2-40B4-BE49-F238E27FC236}">
                  <a16:creationId xmlns:a16="http://schemas.microsoft.com/office/drawing/2014/main" id="{959E52A0-0D5E-4263-BDA5-F01C1B81C0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單箭頭接點 167">
              <a:extLst>
                <a:ext uri="{FF2B5EF4-FFF2-40B4-BE49-F238E27FC236}">
                  <a16:creationId xmlns:a16="http://schemas.microsoft.com/office/drawing/2014/main" id="{FC024A40-2641-4B22-87B9-0B632B1370A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單箭頭接點 168">
              <a:extLst>
                <a:ext uri="{FF2B5EF4-FFF2-40B4-BE49-F238E27FC236}">
                  <a16:creationId xmlns:a16="http://schemas.microsoft.com/office/drawing/2014/main" id="{765BF09E-0E7D-49CC-911A-2F3F387BB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單箭頭接點 169">
              <a:extLst>
                <a:ext uri="{FF2B5EF4-FFF2-40B4-BE49-F238E27FC236}">
                  <a16:creationId xmlns:a16="http://schemas.microsoft.com/office/drawing/2014/main" id="{FE98DF09-C3DC-4528-AFA6-5FB29034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文字方塊 184">
                <a:extLst>
                  <a:ext uri="{FF2B5EF4-FFF2-40B4-BE49-F238E27FC236}">
                    <a16:creationId xmlns:a16="http://schemas.microsoft.com/office/drawing/2014/main" id="{8C27B1D0-07BE-4BA6-9C0A-4AE913751ED1}"/>
                  </a:ext>
                </a:extLst>
              </p:cNvPr>
              <p:cNvSpPr txBox="1"/>
              <p:nvPr/>
            </p:nvSpPr>
            <p:spPr>
              <a:xfrm>
                <a:off x="9477767" y="569737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5" name="文字方塊 184">
                <a:extLst>
                  <a:ext uri="{FF2B5EF4-FFF2-40B4-BE49-F238E27FC236}">
                    <a16:creationId xmlns:a16="http://schemas.microsoft.com/office/drawing/2014/main" id="{8C27B1D0-07BE-4BA6-9C0A-4AE913751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767" y="5697378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文字方塊 185">
                <a:extLst>
                  <a:ext uri="{FF2B5EF4-FFF2-40B4-BE49-F238E27FC236}">
                    <a16:creationId xmlns:a16="http://schemas.microsoft.com/office/drawing/2014/main" id="{4E17240B-022F-4725-B24A-7652B9865A00}"/>
                  </a:ext>
                </a:extLst>
              </p:cNvPr>
              <p:cNvSpPr txBox="1"/>
              <p:nvPr/>
            </p:nvSpPr>
            <p:spPr>
              <a:xfrm>
                <a:off x="7230093" y="568630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6" name="文字方塊 185">
                <a:extLst>
                  <a:ext uri="{FF2B5EF4-FFF2-40B4-BE49-F238E27FC236}">
                    <a16:creationId xmlns:a16="http://schemas.microsoft.com/office/drawing/2014/main" id="{4E17240B-022F-4725-B24A-7652B9865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93" y="5686305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A3B69D2C-9201-4D9B-94F1-7F5D8728ED4A}"/>
                  </a:ext>
                </a:extLst>
              </p:cNvPr>
              <p:cNvSpPr txBox="1"/>
              <p:nvPr/>
            </p:nvSpPr>
            <p:spPr>
              <a:xfrm>
                <a:off x="5017838" y="568630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A3B69D2C-9201-4D9B-94F1-7F5D8728E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838" y="5686305"/>
                <a:ext cx="71516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字方塊 187">
                <a:extLst>
                  <a:ext uri="{FF2B5EF4-FFF2-40B4-BE49-F238E27FC236}">
                    <a16:creationId xmlns:a16="http://schemas.microsoft.com/office/drawing/2014/main" id="{CFB2E1AB-80B8-4588-BAD8-EE63D462982A}"/>
                  </a:ext>
                </a:extLst>
              </p:cNvPr>
              <p:cNvSpPr txBox="1"/>
              <p:nvPr/>
            </p:nvSpPr>
            <p:spPr>
              <a:xfrm>
                <a:off x="2724730" y="567883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8" name="文字方塊 187">
                <a:extLst>
                  <a:ext uri="{FF2B5EF4-FFF2-40B4-BE49-F238E27FC236}">
                    <a16:creationId xmlns:a16="http://schemas.microsoft.com/office/drawing/2014/main" id="{CFB2E1AB-80B8-4588-BAD8-EE63D4629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730" y="5678839"/>
                <a:ext cx="715161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3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665B80-2754-4DB5-8AF3-8BAFE4F10528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C622AC53-7760-4879-80C2-C8BB631F066D}"/>
              </a:ext>
            </a:extLst>
          </p:cNvPr>
          <p:cNvCxnSpPr>
            <a:cxnSpLocks/>
            <a:stCxn id="130" idx="0"/>
            <a:endCxn id="171" idx="4"/>
          </p:cNvCxnSpPr>
          <p:nvPr/>
        </p:nvCxnSpPr>
        <p:spPr>
          <a:xfrm flipH="1" flipV="1">
            <a:off x="2794673" y="3981320"/>
            <a:ext cx="256829" cy="7900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5F7EDDC0-65EB-4791-8BF9-1F06CF3CFBE9}"/>
              </a:ext>
            </a:extLst>
          </p:cNvPr>
          <p:cNvCxnSpPr>
            <a:cxnSpLocks/>
            <a:stCxn id="141" idx="0"/>
          </p:cNvCxnSpPr>
          <p:nvPr/>
        </p:nvCxnSpPr>
        <p:spPr>
          <a:xfrm flipH="1" flipV="1">
            <a:off x="5073332" y="3960445"/>
            <a:ext cx="254382" cy="7939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80820685-535B-430A-9A0B-F3B2A1DDBC48}"/>
              </a:ext>
            </a:extLst>
          </p:cNvPr>
          <p:cNvCxnSpPr>
            <a:cxnSpLocks/>
            <a:stCxn id="152" idx="0"/>
          </p:cNvCxnSpPr>
          <p:nvPr/>
        </p:nvCxnSpPr>
        <p:spPr>
          <a:xfrm flipH="1" flipV="1">
            <a:off x="7296172" y="3959541"/>
            <a:ext cx="275658" cy="805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B2CE6D40-19FC-46A1-AD7E-E8C32A109903}"/>
              </a:ext>
            </a:extLst>
          </p:cNvPr>
          <p:cNvCxnSpPr>
            <a:cxnSpLocks/>
            <a:stCxn id="163" idx="0"/>
          </p:cNvCxnSpPr>
          <p:nvPr/>
        </p:nvCxnSpPr>
        <p:spPr>
          <a:xfrm flipH="1" flipV="1">
            <a:off x="9556530" y="3977643"/>
            <a:ext cx="268004" cy="8009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橢圓 170">
            <a:extLst>
              <a:ext uri="{FF2B5EF4-FFF2-40B4-BE49-F238E27FC236}">
                <a16:creationId xmlns:a16="http://schemas.microsoft.com/office/drawing/2014/main" id="{E6E30649-6CD2-4054-9CB4-3E0C0F31D005}"/>
              </a:ext>
            </a:extLst>
          </p:cNvPr>
          <p:cNvSpPr/>
          <p:nvPr/>
        </p:nvSpPr>
        <p:spPr>
          <a:xfrm>
            <a:off x="2704673" y="380132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" name="橢圓 171">
            <a:extLst>
              <a:ext uri="{FF2B5EF4-FFF2-40B4-BE49-F238E27FC236}">
                <a16:creationId xmlns:a16="http://schemas.microsoft.com/office/drawing/2014/main" id="{609212EF-0BF0-4BAC-A114-83EF6AC04160}"/>
              </a:ext>
            </a:extLst>
          </p:cNvPr>
          <p:cNvSpPr/>
          <p:nvPr/>
        </p:nvSpPr>
        <p:spPr>
          <a:xfrm>
            <a:off x="5002350" y="380978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橢圓 172">
            <a:extLst>
              <a:ext uri="{FF2B5EF4-FFF2-40B4-BE49-F238E27FC236}">
                <a16:creationId xmlns:a16="http://schemas.microsoft.com/office/drawing/2014/main" id="{DEAC47CC-E608-4B42-A41A-E9981EBE3D2F}"/>
              </a:ext>
            </a:extLst>
          </p:cNvPr>
          <p:cNvSpPr/>
          <p:nvPr/>
        </p:nvSpPr>
        <p:spPr>
          <a:xfrm>
            <a:off x="7207759" y="381864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橢圓 173">
            <a:extLst>
              <a:ext uri="{FF2B5EF4-FFF2-40B4-BE49-F238E27FC236}">
                <a16:creationId xmlns:a16="http://schemas.microsoft.com/office/drawing/2014/main" id="{DFE13D60-8061-494C-95FC-38F33E689BB8}"/>
              </a:ext>
            </a:extLst>
          </p:cNvPr>
          <p:cNvSpPr/>
          <p:nvPr/>
        </p:nvSpPr>
        <p:spPr>
          <a:xfrm>
            <a:off x="9458719" y="384404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5" name="直線單箭頭接點 174">
            <a:extLst>
              <a:ext uri="{FF2B5EF4-FFF2-40B4-BE49-F238E27FC236}">
                <a16:creationId xmlns:a16="http://schemas.microsoft.com/office/drawing/2014/main" id="{9AD00140-0251-40B2-88E1-F48FC839EFEC}"/>
              </a:ext>
            </a:extLst>
          </p:cNvPr>
          <p:cNvCxnSpPr>
            <a:cxnSpLocks/>
            <a:stCxn id="132" idx="0"/>
            <a:endCxn id="174" idx="4"/>
          </p:cNvCxnSpPr>
          <p:nvPr/>
        </p:nvCxnSpPr>
        <p:spPr>
          <a:xfrm flipV="1">
            <a:off x="2489399" y="4024046"/>
            <a:ext cx="7059320" cy="7472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>
            <a:extLst>
              <a:ext uri="{FF2B5EF4-FFF2-40B4-BE49-F238E27FC236}">
                <a16:creationId xmlns:a16="http://schemas.microsoft.com/office/drawing/2014/main" id="{B08862E8-A757-431E-ACA2-A6B3A80DA7B6}"/>
              </a:ext>
            </a:extLst>
          </p:cNvPr>
          <p:cNvCxnSpPr>
            <a:cxnSpLocks/>
            <a:stCxn id="132" idx="0"/>
            <a:endCxn id="173" idx="4"/>
          </p:cNvCxnSpPr>
          <p:nvPr/>
        </p:nvCxnSpPr>
        <p:spPr>
          <a:xfrm flipV="1">
            <a:off x="2489399" y="3998645"/>
            <a:ext cx="4808360" cy="772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>
            <a:extLst>
              <a:ext uri="{FF2B5EF4-FFF2-40B4-BE49-F238E27FC236}">
                <a16:creationId xmlns:a16="http://schemas.microsoft.com/office/drawing/2014/main" id="{8FCDDF96-855D-4303-ACE0-665BBAD93469}"/>
              </a:ext>
            </a:extLst>
          </p:cNvPr>
          <p:cNvCxnSpPr>
            <a:cxnSpLocks/>
            <a:stCxn id="132" idx="0"/>
            <a:endCxn id="172" idx="4"/>
          </p:cNvCxnSpPr>
          <p:nvPr/>
        </p:nvCxnSpPr>
        <p:spPr>
          <a:xfrm flipV="1">
            <a:off x="2489399" y="3989787"/>
            <a:ext cx="2602951" cy="781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>
            <a:extLst>
              <a:ext uri="{FF2B5EF4-FFF2-40B4-BE49-F238E27FC236}">
                <a16:creationId xmlns:a16="http://schemas.microsoft.com/office/drawing/2014/main" id="{38D9DB19-E43D-4C79-B211-E837462A5A0F}"/>
              </a:ext>
            </a:extLst>
          </p:cNvPr>
          <p:cNvCxnSpPr>
            <a:cxnSpLocks/>
            <a:stCxn id="132" idx="0"/>
            <a:endCxn id="171" idx="4"/>
          </p:cNvCxnSpPr>
          <p:nvPr/>
        </p:nvCxnSpPr>
        <p:spPr>
          <a:xfrm flipV="1">
            <a:off x="2489399" y="3981320"/>
            <a:ext cx="305274" cy="7900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D5712F60-0E54-48E5-954D-035598EF574D}"/>
                  </a:ext>
                </a:extLst>
              </p:cNvPr>
              <p:cNvSpPr txBox="1"/>
              <p:nvPr/>
            </p:nvSpPr>
            <p:spPr>
              <a:xfrm>
                <a:off x="2628589" y="3382859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D5712F60-0E54-48E5-954D-035598EF5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589" y="3382859"/>
                <a:ext cx="565091" cy="385555"/>
              </a:xfrm>
              <a:prstGeom prst="rect">
                <a:avLst/>
              </a:prstGeom>
              <a:blipFill>
                <a:blip r:embed="rId24"/>
                <a:stretch>
                  <a:fillRect l="-6452" t="-15873" r="-26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文字方塊 181">
                <a:extLst>
                  <a:ext uri="{FF2B5EF4-FFF2-40B4-BE49-F238E27FC236}">
                    <a16:creationId xmlns:a16="http://schemas.microsoft.com/office/drawing/2014/main" id="{6D911782-98EA-4C02-8543-243F54E784E8}"/>
                  </a:ext>
                </a:extLst>
              </p:cNvPr>
              <p:cNvSpPr txBox="1"/>
              <p:nvPr/>
            </p:nvSpPr>
            <p:spPr>
              <a:xfrm>
                <a:off x="4901187" y="3382859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2" name="文字方塊 181">
                <a:extLst>
                  <a:ext uri="{FF2B5EF4-FFF2-40B4-BE49-F238E27FC236}">
                    <a16:creationId xmlns:a16="http://schemas.microsoft.com/office/drawing/2014/main" id="{6D911782-98EA-4C02-8543-243F54E78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187" y="3382859"/>
                <a:ext cx="565090" cy="385555"/>
              </a:xfrm>
              <a:prstGeom prst="rect">
                <a:avLst/>
              </a:prstGeom>
              <a:blipFill>
                <a:blip r:embed="rId25"/>
                <a:stretch>
                  <a:fillRect l="-6452" t="-15873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9CE27531-4FA6-4E9B-A24E-76F10EDE9B20}"/>
                  </a:ext>
                </a:extLst>
              </p:cNvPr>
              <p:cNvSpPr txBox="1"/>
              <p:nvPr/>
            </p:nvSpPr>
            <p:spPr>
              <a:xfrm>
                <a:off x="7052385" y="3382859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9CE27531-4FA6-4E9B-A24E-76F10EDE9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385" y="3382859"/>
                <a:ext cx="565090" cy="385555"/>
              </a:xfrm>
              <a:prstGeom prst="rect">
                <a:avLst/>
              </a:prstGeom>
              <a:blipFill>
                <a:blip r:embed="rId26"/>
                <a:stretch>
                  <a:fillRect l="-7527" t="-15873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文字方塊 183">
                <a:extLst>
                  <a:ext uri="{FF2B5EF4-FFF2-40B4-BE49-F238E27FC236}">
                    <a16:creationId xmlns:a16="http://schemas.microsoft.com/office/drawing/2014/main" id="{A4A25D8E-B294-40C6-923F-B2BC2993BE59}"/>
                  </a:ext>
                </a:extLst>
              </p:cNvPr>
              <p:cNvSpPr txBox="1"/>
              <p:nvPr/>
            </p:nvSpPr>
            <p:spPr>
              <a:xfrm>
                <a:off x="9408250" y="3399082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4" name="文字方塊 183">
                <a:extLst>
                  <a:ext uri="{FF2B5EF4-FFF2-40B4-BE49-F238E27FC236}">
                    <a16:creationId xmlns:a16="http://schemas.microsoft.com/office/drawing/2014/main" id="{A4A25D8E-B294-40C6-923F-B2BC2993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250" y="3399082"/>
                <a:ext cx="565091" cy="385555"/>
              </a:xfrm>
              <a:prstGeom prst="rect">
                <a:avLst/>
              </a:prstGeom>
              <a:blipFill>
                <a:blip r:embed="rId27"/>
                <a:stretch>
                  <a:fillRect l="-6452" t="-15873" r="-26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9" name="群組 188">
            <a:extLst>
              <a:ext uri="{FF2B5EF4-FFF2-40B4-BE49-F238E27FC236}">
                <a16:creationId xmlns:a16="http://schemas.microsoft.com/office/drawing/2014/main" id="{E1A5362B-24E0-446F-B7C0-72C0697C4B66}"/>
              </a:ext>
            </a:extLst>
          </p:cNvPr>
          <p:cNvGrpSpPr/>
          <p:nvPr/>
        </p:nvGrpSpPr>
        <p:grpSpPr>
          <a:xfrm>
            <a:off x="2635270" y="2554320"/>
            <a:ext cx="715161" cy="605813"/>
            <a:chOff x="635402" y="1337615"/>
            <a:chExt cx="715161" cy="605813"/>
          </a:xfrm>
        </p:grpSpPr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6BFC2516-2243-4B85-96FD-75ABF804B54A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文字方塊 190">
                  <a:extLst>
                    <a:ext uri="{FF2B5EF4-FFF2-40B4-BE49-F238E27FC236}">
                      <a16:creationId xmlns:a16="http://schemas.microsoft.com/office/drawing/2014/main" id="{0F075039-1849-424F-B940-6C631FB47056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2" name="直線單箭頭接點 191">
            <a:extLst>
              <a:ext uri="{FF2B5EF4-FFF2-40B4-BE49-F238E27FC236}">
                <a16:creationId xmlns:a16="http://schemas.microsoft.com/office/drawing/2014/main" id="{51FF5F74-3C1D-4E8D-B1A1-6211EAE7F54B}"/>
              </a:ext>
            </a:extLst>
          </p:cNvPr>
          <p:cNvCxnSpPr>
            <a:cxnSpLocks/>
            <a:stCxn id="128" idx="0"/>
            <a:endCxn id="194" idx="2"/>
          </p:cNvCxnSpPr>
          <p:nvPr/>
        </p:nvCxnSpPr>
        <p:spPr>
          <a:xfrm flipH="1" flipV="1">
            <a:off x="3622825" y="4071082"/>
            <a:ext cx="1055" cy="7002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群組 192">
            <a:extLst>
              <a:ext uri="{FF2B5EF4-FFF2-40B4-BE49-F238E27FC236}">
                <a16:creationId xmlns:a16="http://schemas.microsoft.com/office/drawing/2014/main" id="{81FC1CAC-B3D8-4FBE-9B74-D5FF0380301D}"/>
              </a:ext>
            </a:extLst>
          </p:cNvPr>
          <p:cNvGrpSpPr/>
          <p:nvPr/>
        </p:nvGrpSpPr>
        <p:grpSpPr>
          <a:xfrm>
            <a:off x="3473633" y="3761069"/>
            <a:ext cx="298383" cy="310013"/>
            <a:chOff x="-105878" y="1740168"/>
            <a:chExt cx="461666" cy="461665"/>
          </a:xfrm>
        </p:grpSpPr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5EBA4E49-8A39-4D78-97EA-0150989AE0B0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95" name="群組 194">
              <a:extLst>
                <a:ext uri="{FF2B5EF4-FFF2-40B4-BE49-F238E27FC236}">
                  <a16:creationId xmlns:a16="http://schemas.microsoft.com/office/drawing/2014/main" id="{61D82900-4891-4110-8701-A3B40713338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96" name="直線接點 195">
                <a:extLst>
                  <a:ext uri="{FF2B5EF4-FFF2-40B4-BE49-F238E27FC236}">
                    <a16:creationId xmlns:a16="http://schemas.microsoft.com/office/drawing/2014/main" id="{BCC969C2-7241-4AF9-AC2F-E7463316761F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接點 196">
                <a:extLst>
                  <a:ext uri="{FF2B5EF4-FFF2-40B4-BE49-F238E27FC236}">
                    <a16:creationId xmlns:a16="http://schemas.microsoft.com/office/drawing/2014/main" id="{39466A67-33A9-422F-9DED-D11549D8EDD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8" name="直線單箭頭接點 197">
            <a:extLst>
              <a:ext uri="{FF2B5EF4-FFF2-40B4-BE49-F238E27FC236}">
                <a16:creationId xmlns:a16="http://schemas.microsoft.com/office/drawing/2014/main" id="{C1A0725C-3410-44D9-B1EB-39A03C04D591}"/>
              </a:ext>
            </a:extLst>
          </p:cNvPr>
          <p:cNvCxnSpPr>
            <a:cxnSpLocks/>
            <a:stCxn id="139" idx="0"/>
            <a:endCxn id="200" idx="2"/>
          </p:cNvCxnSpPr>
          <p:nvPr/>
        </p:nvCxnSpPr>
        <p:spPr>
          <a:xfrm flipH="1" flipV="1">
            <a:off x="5885404" y="4078660"/>
            <a:ext cx="14688" cy="6757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群組 198">
            <a:extLst>
              <a:ext uri="{FF2B5EF4-FFF2-40B4-BE49-F238E27FC236}">
                <a16:creationId xmlns:a16="http://schemas.microsoft.com/office/drawing/2014/main" id="{48B91A58-AEEC-4872-A08F-7621BE2983BD}"/>
              </a:ext>
            </a:extLst>
          </p:cNvPr>
          <p:cNvGrpSpPr/>
          <p:nvPr/>
        </p:nvGrpSpPr>
        <p:grpSpPr>
          <a:xfrm>
            <a:off x="5736212" y="3768647"/>
            <a:ext cx="298383" cy="310013"/>
            <a:chOff x="-105878" y="1740168"/>
            <a:chExt cx="461666" cy="461665"/>
          </a:xfrm>
        </p:grpSpPr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2ADF84BA-D424-47EA-9410-BBCA157266CA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01" name="群組 200">
              <a:extLst>
                <a:ext uri="{FF2B5EF4-FFF2-40B4-BE49-F238E27FC236}">
                  <a16:creationId xmlns:a16="http://schemas.microsoft.com/office/drawing/2014/main" id="{CA28CD18-7414-46F2-A31E-30100685212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02" name="直線接點 201">
                <a:extLst>
                  <a:ext uri="{FF2B5EF4-FFF2-40B4-BE49-F238E27FC236}">
                    <a16:creationId xmlns:a16="http://schemas.microsoft.com/office/drawing/2014/main" id="{C25B278E-3099-4D5F-B7C8-ACDF26C7160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接點 202">
                <a:extLst>
                  <a:ext uri="{FF2B5EF4-FFF2-40B4-BE49-F238E27FC236}">
                    <a16:creationId xmlns:a16="http://schemas.microsoft.com/office/drawing/2014/main" id="{0624FC8F-1A5F-4C65-9FC7-B524C76F53A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4" name="直線單箭頭接點 203">
            <a:extLst>
              <a:ext uri="{FF2B5EF4-FFF2-40B4-BE49-F238E27FC236}">
                <a16:creationId xmlns:a16="http://schemas.microsoft.com/office/drawing/2014/main" id="{AB145E0B-0016-466C-93BA-B3F7AB34BBBB}"/>
              </a:ext>
            </a:extLst>
          </p:cNvPr>
          <p:cNvCxnSpPr>
            <a:cxnSpLocks/>
            <a:stCxn id="150" idx="0"/>
            <a:endCxn id="206" idx="2"/>
          </p:cNvCxnSpPr>
          <p:nvPr/>
        </p:nvCxnSpPr>
        <p:spPr>
          <a:xfrm flipV="1">
            <a:off x="8144208" y="4094650"/>
            <a:ext cx="2619" cy="6703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群組 204">
            <a:extLst>
              <a:ext uri="{FF2B5EF4-FFF2-40B4-BE49-F238E27FC236}">
                <a16:creationId xmlns:a16="http://schemas.microsoft.com/office/drawing/2014/main" id="{E35E53FC-8FA7-437E-A2C4-3A5B5975E1C8}"/>
              </a:ext>
            </a:extLst>
          </p:cNvPr>
          <p:cNvGrpSpPr/>
          <p:nvPr/>
        </p:nvGrpSpPr>
        <p:grpSpPr>
          <a:xfrm>
            <a:off x="7997635" y="3784637"/>
            <a:ext cx="298383" cy="310013"/>
            <a:chOff x="-105878" y="1740168"/>
            <a:chExt cx="461666" cy="461665"/>
          </a:xfrm>
        </p:grpSpPr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19008D33-2506-4A0E-B887-AFB1AAE88BE2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07" name="群組 206">
              <a:extLst>
                <a:ext uri="{FF2B5EF4-FFF2-40B4-BE49-F238E27FC236}">
                  <a16:creationId xmlns:a16="http://schemas.microsoft.com/office/drawing/2014/main" id="{A7F583E9-1029-4711-A6D7-ED1BA7500CB9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08" name="直線接點 207">
                <a:extLst>
                  <a:ext uri="{FF2B5EF4-FFF2-40B4-BE49-F238E27FC236}">
                    <a16:creationId xmlns:a16="http://schemas.microsoft.com/office/drawing/2014/main" id="{9F980C3A-0363-40DF-9CC4-01D4788F7883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接點 208">
                <a:extLst>
                  <a:ext uri="{FF2B5EF4-FFF2-40B4-BE49-F238E27FC236}">
                    <a16:creationId xmlns:a16="http://schemas.microsoft.com/office/drawing/2014/main" id="{93AA24EF-0309-43E7-83C1-0B7CD4633C1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0" name="直線單箭頭接點 209">
            <a:extLst>
              <a:ext uri="{FF2B5EF4-FFF2-40B4-BE49-F238E27FC236}">
                <a16:creationId xmlns:a16="http://schemas.microsoft.com/office/drawing/2014/main" id="{FFD2CA69-FC74-48D3-AD2E-372221CADC8F}"/>
              </a:ext>
            </a:extLst>
          </p:cNvPr>
          <p:cNvCxnSpPr>
            <a:cxnSpLocks/>
            <a:stCxn id="161" idx="0"/>
            <a:endCxn id="212" idx="2"/>
          </p:cNvCxnSpPr>
          <p:nvPr/>
        </p:nvCxnSpPr>
        <p:spPr>
          <a:xfrm flipH="1" flipV="1">
            <a:off x="10376927" y="4111333"/>
            <a:ext cx="19985" cy="6672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群組 210">
            <a:extLst>
              <a:ext uri="{FF2B5EF4-FFF2-40B4-BE49-F238E27FC236}">
                <a16:creationId xmlns:a16="http://schemas.microsoft.com/office/drawing/2014/main" id="{FA00F3D7-427A-4D6F-AAEB-04F370EE14C8}"/>
              </a:ext>
            </a:extLst>
          </p:cNvPr>
          <p:cNvGrpSpPr/>
          <p:nvPr/>
        </p:nvGrpSpPr>
        <p:grpSpPr>
          <a:xfrm>
            <a:off x="10227735" y="3801320"/>
            <a:ext cx="298383" cy="310013"/>
            <a:chOff x="-105878" y="1740168"/>
            <a:chExt cx="461666" cy="461665"/>
          </a:xfrm>
        </p:grpSpPr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577C5A2A-ACD8-46B8-818B-EBC19D45C5C5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13" name="群組 212">
              <a:extLst>
                <a:ext uri="{FF2B5EF4-FFF2-40B4-BE49-F238E27FC236}">
                  <a16:creationId xmlns:a16="http://schemas.microsoft.com/office/drawing/2014/main" id="{355D48A4-876E-4FDE-8A37-0726213D8960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14" name="直線接點 213">
                <a:extLst>
                  <a:ext uri="{FF2B5EF4-FFF2-40B4-BE49-F238E27FC236}">
                    <a16:creationId xmlns:a16="http://schemas.microsoft.com/office/drawing/2014/main" id="{C7EC78F3-D5F9-436B-8ECF-7872289A6D1A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接點 214">
                <a:extLst>
                  <a:ext uri="{FF2B5EF4-FFF2-40B4-BE49-F238E27FC236}">
                    <a16:creationId xmlns:a16="http://schemas.microsoft.com/office/drawing/2014/main" id="{1AEA7869-9EA8-4A16-B8B8-1EB71F2A710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6" name="直線單箭頭接點 215">
            <a:extLst>
              <a:ext uri="{FF2B5EF4-FFF2-40B4-BE49-F238E27FC236}">
                <a16:creationId xmlns:a16="http://schemas.microsoft.com/office/drawing/2014/main" id="{2352E10F-5E79-4372-8964-9EFA1B9FA05D}"/>
              </a:ext>
            </a:extLst>
          </p:cNvPr>
          <p:cNvCxnSpPr>
            <a:cxnSpLocks/>
            <a:stCxn id="194" idx="0"/>
          </p:cNvCxnSpPr>
          <p:nvPr/>
        </p:nvCxnSpPr>
        <p:spPr>
          <a:xfrm flipV="1">
            <a:off x="3622825" y="2862906"/>
            <a:ext cx="0" cy="898163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單箭頭接點 216">
            <a:extLst>
              <a:ext uri="{FF2B5EF4-FFF2-40B4-BE49-F238E27FC236}">
                <a16:creationId xmlns:a16="http://schemas.microsoft.com/office/drawing/2014/main" id="{B007EEEF-A61F-43A7-A875-06BB5DED54A8}"/>
              </a:ext>
            </a:extLst>
          </p:cNvPr>
          <p:cNvCxnSpPr>
            <a:cxnSpLocks/>
          </p:cNvCxnSpPr>
          <p:nvPr/>
        </p:nvCxnSpPr>
        <p:spPr>
          <a:xfrm flipV="1">
            <a:off x="5878133" y="2857226"/>
            <a:ext cx="0" cy="899655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單箭頭接點 217">
            <a:extLst>
              <a:ext uri="{FF2B5EF4-FFF2-40B4-BE49-F238E27FC236}">
                <a16:creationId xmlns:a16="http://schemas.microsoft.com/office/drawing/2014/main" id="{A547DE49-1BF2-491F-89BE-A1E65AAC5522}"/>
              </a:ext>
            </a:extLst>
          </p:cNvPr>
          <p:cNvCxnSpPr>
            <a:cxnSpLocks/>
          </p:cNvCxnSpPr>
          <p:nvPr/>
        </p:nvCxnSpPr>
        <p:spPr>
          <a:xfrm flipH="1" flipV="1">
            <a:off x="8144208" y="2857226"/>
            <a:ext cx="294" cy="917711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單箭頭接點 218">
            <a:extLst>
              <a:ext uri="{FF2B5EF4-FFF2-40B4-BE49-F238E27FC236}">
                <a16:creationId xmlns:a16="http://schemas.microsoft.com/office/drawing/2014/main" id="{D70FE6EC-9FF0-4B81-8AB9-A5C62BC6DC49}"/>
              </a:ext>
            </a:extLst>
          </p:cNvPr>
          <p:cNvCxnSpPr>
            <a:cxnSpLocks/>
            <a:stCxn id="212" idx="0"/>
          </p:cNvCxnSpPr>
          <p:nvPr/>
        </p:nvCxnSpPr>
        <p:spPr>
          <a:xfrm flipH="1" flipV="1">
            <a:off x="10375573" y="2857226"/>
            <a:ext cx="1354" cy="944094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單箭頭接點 219">
            <a:extLst>
              <a:ext uri="{FF2B5EF4-FFF2-40B4-BE49-F238E27FC236}">
                <a16:creationId xmlns:a16="http://schemas.microsoft.com/office/drawing/2014/main" id="{1593F4F9-3791-46FE-AA3C-D76DC887E7D3}"/>
              </a:ext>
            </a:extLst>
          </p:cNvPr>
          <p:cNvCxnSpPr>
            <a:cxnSpLocks/>
            <a:endCxn id="194" idx="1"/>
          </p:cNvCxnSpPr>
          <p:nvPr/>
        </p:nvCxnSpPr>
        <p:spPr>
          <a:xfrm>
            <a:off x="2916996" y="3903313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單箭頭接點 220">
            <a:extLst>
              <a:ext uri="{FF2B5EF4-FFF2-40B4-BE49-F238E27FC236}">
                <a16:creationId xmlns:a16="http://schemas.microsoft.com/office/drawing/2014/main" id="{255C8621-A0DB-47DD-ADFC-4A6704D698A8}"/>
              </a:ext>
            </a:extLst>
          </p:cNvPr>
          <p:cNvCxnSpPr>
            <a:cxnSpLocks/>
          </p:cNvCxnSpPr>
          <p:nvPr/>
        </p:nvCxnSpPr>
        <p:spPr>
          <a:xfrm>
            <a:off x="5210686" y="3921655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單箭頭接點 221">
            <a:extLst>
              <a:ext uri="{FF2B5EF4-FFF2-40B4-BE49-F238E27FC236}">
                <a16:creationId xmlns:a16="http://schemas.microsoft.com/office/drawing/2014/main" id="{407C58E7-DC10-4F5A-AD10-725D644B2850}"/>
              </a:ext>
            </a:extLst>
          </p:cNvPr>
          <p:cNvCxnSpPr>
            <a:cxnSpLocks/>
          </p:cNvCxnSpPr>
          <p:nvPr/>
        </p:nvCxnSpPr>
        <p:spPr>
          <a:xfrm>
            <a:off x="7440998" y="3939643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單箭頭接點 222">
            <a:extLst>
              <a:ext uri="{FF2B5EF4-FFF2-40B4-BE49-F238E27FC236}">
                <a16:creationId xmlns:a16="http://schemas.microsoft.com/office/drawing/2014/main" id="{73E3196C-4DEC-4E0C-9143-156AE32ED61C}"/>
              </a:ext>
            </a:extLst>
          </p:cNvPr>
          <p:cNvCxnSpPr>
            <a:cxnSpLocks/>
          </p:cNvCxnSpPr>
          <p:nvPr/>
        </p:nvCxnSpPr>
        <p:spPr>
          <a:xfrm>
            <a:off x="9645667" y="3956326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單箭頭接點 223">
            <a:extLst>
              <a:ext uri="{FF2B5EF4-FFF2-40B4-BE49-F238E27FC236}">
                <a16:creationId xmlns:a16="http://schemas.microsoft.com/office/drawing/2014/main" id="{86EBF871-3699-4F8C-9976-0E4273F2F1E0}"/>
              </a:ext>
            </a:extLst>
          </p:cNvPr>
          <p:cNvCxnSpPr>
            <a:cxnSpLocks/>
          </p:cNvCxnSpPr>
          <p:nvPr/>
        </p:nvCxnSpPr>
        <p:spPr>
          <a:xfrm flipH="1">
            <a:off x="3203948" y="2857226"/>
            <a:ext cx="717162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文字方塊 224">
            <a:extLst>
              <a:ext uri="{FF2B5EF4-FFF2-40B4-BE49-F238E27FC236}">
                <a16:creationId xmlns:a16="http://schemas.microsoft.com/office/drawing/2014/main" id="{A894F99F-2F37-438C-A0C7-11A133EEEA9A}"/>
              </a:ext>
            </a:extLst>
          </p:cNvPr>
          <p:cNvSpPr txBox="1"/>
          <p:nvPr/>
        </p:nvSpPr>
        <p:spPr>
          <a:xfrm>
            <a:off x="1049852" y="1986202"/>
            <a:ext cx="514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Considering the whole sequence</a:t>
            </a:r>
            <a:endParaRPr lang="zh-TW" altLang="en-US" sz="2400" dirty="0"/>
          </a:p>
        </p:txBody>
      </p:sp>
      <p:cxnSp>
        <p:nvCxnSpPr>
          <p:cNvPr id="226" name="直線單箭頭接點 225">
            <a:extLst>
              <a:ext uri="{FF2B5EF4-FFF2-40B4-BE49-F238E27FC236}">
                <a16:creationId xmlns:a16="http://schemas.microsoft.com/office/drawing/2014/main" id="{4984072E-E017-4549-BD07-379E8440059E}"/>
              </a:ext>
            </a:extLst>
          </p:cNvPr>
          <p:cNvCxnSpPr>
            <a:cxnSpLocks/>
          </p:cNvCxnSpPr>
          <p:nvPr/>
        </p:nvCxnSpPr>
        <p:spPr>
          <a:xfrm flipV="1">
            <a:off x="3218467" y="2417090"/>
            <a:ext cx="343061" cy="32544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文字方塊 226">
                <a:extLst>
                  <a:ext uri="{FF2B5EF4-FFF2-40B4-BE49-F238E27FC236}">
                    <a16:creationId xmlns:a16="http://schemas.microsoft.com/office/drawing/2014/main" id="{6559BB9F-190B-49A1-B8C9-A0BD3159AB10}"/>
                  </a:ext>
                </a:extLst>
              </p:cNvPr>
              <p:cNvSpPr txBox="1"/>
              <p:nvPr/>
            </p:nvSpPr>
            <p:spPr>
              <a:xfrm>
                <a:off x="6142599" y="1852475"/>
                <a:ext cx="2083904" cy="7469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∗ 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7" name="文字方塊 226">
                <a:extLst>
                  <a:ext uri="{FF2B5EF4-FFF2-40B4-BE49-F238E27FC236}">
                    <a16:creationId xmlns:a16="http://schemas.microsoft.com/office/drawing/2014/main" id="{6559BB9F-190B-49A1-B8C9-A0BD3159A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599" y="1852475"/>
                <a:ext cx="2083904" cy="74693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4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665B80-2754-4DB5-8AF3-8BAFE4F10528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228" name="直線單箭頭接點 227">
            <a:extLst>
              <a:ext uri="{FF2B5EF4-FFF2-40B4-BE49-F238E27FC236}">
                <a16:creationId xmlns:a16="http://schemas.microsoft.com/office/drawing/2014/main" id="{8EE0150C-9C20-4F93-8E07-F6A10E741EBA}"/>
              </a:ext>
            </a:extLst>
          </p:cNvPr>
          <p:cNvCxnSpPr>
            <a:cxnSpLocks/>
          </p:cNvCxnSpPr>
          <p:nvPr/>
        </p:nvCxnSpPr>
        <p:spPr>
          <a:xfrm flipH="1" flipV="1">
            <a:off x="3671559" y="3533947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單箭頭接點 228">
            <a:extLst>
              <a:ext uri="{FF2B5EF4-FFF2-40B4-BE49-F238E27FC236}">
                <a16:creationId xmlns:a16="http://schemas.microsoft.com/office/drawing/2014/main" id="{8131D0F9-ADD2-42FF-B21B-E54C0755A28F}"/>
              </a:ext>
            </a:extLst>
          </p:cNvPr>
          <p:cNvCxnSpPr>
            <a:cxnSpLocks/>
            <a:stCxn id="269" idx="0"/>
            <a:endCxn id="296" idx="5"/>
          </p:cNvCxnSpPr>
          <p:nvPr/>
        </p:nvCxnSpPr>
        <p:spPr>
          <a:xfrm flipH="1" flipV="1">
            <a:off x="1462209" y="3497743"/>
            <a:ext cx="1939394" cy="10654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單箭頭接點 229">
            <a:extLst>
              <a:ext uri="{FF2B5EF4-FFF2-40B4-BE49-F238E27FC236}">
                <a16:creationId xmlns:a16="http://schemas.microsoft.com/office/drawing/2014/main" id="{6C948D4F-0378-48D2-80E5-8A86F60BFE91}"/>
              </a:ext>
            </a:extLst>
          </p:cNvPr>
          <p:cNvCxnSpPr>
            <a:cxnSpLocks/>
          </p:cNvCxnSpPr>
          <p:nvPr/>
        </p:nvCxnSpPr>
        <p:spPr>
          <a:xfrm flipH="1" flipV="1">
            <a:off x="5900067" y="3502323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單箭頭接點 230">
            <a:extLst>
              <a:ext uri="{FF2B5EF4-FFF2-40B4-BE49-F238E27FC236}">
                <a16:creationId xmlns:a16="http://schemas.microsoft.com/office/drawing/2014/main" id="{66B7AAC8-9FC5-4D10-BA54-36E7D46664A8}"/>
              </a:ext>
            </a:extLst>
          </p:cNvPr>
          <p:cNvCxnSpPr>
            <a:cxnSpLocks/>
          </p:cNvCxnSpPr>
          <p:nvPr/>
        </p:nvCxnSpPr>
        <p:spPr>
          <a:xfrm flipH="1" flipV="1">
            <a:off x="8160425" y="352042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矩形 232">
            <a:extLst>
              <a:ext uri="{FF2B5EF4-FFF2-40B4-BE49-F238E27FC236}">
                <a16:creationId xmlns:a16="http://schemas.microsoft.com/office/drawing/2014/main" id="{6447DE3D-7772-4F88-A3A1-2AC5BB896CDA}"/>
              </a:ext>
            </a:extLst>
          </p:cNvPr>
          <p:cNvSpPr/>
          <p:nvPr/>
        </p:nvSpPr>
        <p:spPr>
          <a:xfrm>
            <a:off x="1432169" y="5610435"/>
            <a:ext cx="461666" cy="4968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9186B59-E303-451E-8787-1DD156ADED15}"/>
              </a:ext>
            </a:extLst>
          </p:cNvPr>
          <p:cNvSpPr/>
          <p:nvPr/>
        </p:nvSpPr>
        <p:spPr>
          <a:xfrm>
            <a:off x="3707960" y="5610437"/>
            <a:ext cx="465153" cy="4968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5" name="矩形 244">
            <a:extLst>
              <a:ext uri="{FF2B5EF4-FFF2-40B4-BE49-F238E27FC236}">
                <a16:creationId xmlns:a16="http://schemas.microsoft.com/office/drawing/2014/main" id="{90DA5ACF-E7E2-465A-89EC-F3E39E13E9F9}"/>
              </a:ext>
            </a:extLst>
          </p:cNvPr>
          <p:cNvSpPr/>
          <p:nvPr/>
        </p:nvSpPr>
        <p:spPr>
          <a:xfrm>
            <a:off x="5940285" y="5625307"/>
            <a:ext cx="465153" cy="4968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0" name="矩形 249">
            <a:extLst>
              <a:ext uri="{FF2B5EF4-FFF2-40B4-BE49-F238E27FC236}">
                <a16:creationId xmlns:a16="http://schemas.microsoft.com/office/drawing/2014/main" id="{04FFA348-C3CF-462F-AA08-8F84E63035B7}"/>
              </a:ext>
            </a:extLst>
          </p:cNvPr>
          <p:cNvSpPr/>
          <p:nvPr/>
        </p:nvSpPr>
        <p:spPr>
          <a:xfrm>
            <a:off x="8191749" y="5642108"/>
            <a:ext cx="465153" cy="4968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52" name="群組 251">
            <a:extLst>
              <a:ext uri="{FF2B5EF4-FFF2-40B4-BE49-F238E27FC236}">
                <a16:creationId xmlns:a16="http://schemas.microsoft.com/office/drawing/2014/main" id="{1B2057C4-578A-41D7-960D-6805159E2A60}"/>
              </a:ext>
            </a:extLst>
          </p:cNvPr>
          <p:cNvGrpSpPr/>
          <p:nvPr/>
        </p:nvGrpSpPr>
        <p:grpSpPr>
          <a:xfrm>
            <a:off x="767810" y="4532271"/>
            <a:ext cx="1839368" cy="1052823"/>
            <a:chOff x="401919" y="3795863"/>
            <a:chExt cx="1839368" cy="1052823"/>
          </a:xfrm>
        </p:grpSpPr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943FD746-3899-4AA8-8ABB-E20130EB8394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文字方塊 253">
                  <a:extLst>
                    <a:ext uri="{FF2B5EF4-FFF2-40B4-BE49-F238E27FC236}">
                      <a16:creationId xmlns:a16="http://schemas.microsoft.com/office/drawing/2014/main" id="{8FFA782F-136A-4B9B-BCAF-F0CEFE4BB07F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75FBDC61-692A-422C-A29C-BC7D16BAEC3E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文字方塊 255">
                  <a:extLst>
                    <a:ext uri="{FF2B5EF4-FFF2-40B4-BE49-F238E27FC236}">
                      <a16:creationId xmlns:a16="http://schemas.microsoft.com/office/drawing/2014/main" id="{165C6EDE-6EA7-47CA-B3EA-D17A2038C10A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6B59DE65-E786-4337-AEF8-75B1EF18F32B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8" name="文字方塊 257">
                  <a:extLst>
                    <a:ext uri="{FF2B5EF4-FFF2-40B4-BE49-F238E27FC236}">
                      <a16:creationId xmlns:a16="http://schemas.microsoft.com/office/drawing/2014/main" id="{706359C6-A898-48EC-BA34-FEB0BDAB9480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9" name="直線單箭頭接點 258">
              <a:extLst>
                <a:ext uri="{FF2B5EF4-FFF2-40B4-BE49-F238E27FC236}">
                  <a16:creationId xmlns:a16="http://schemas.microsoft.com/office/drawing/2014/main" id="{E877FB1B-591C-4ED1-AFA2-5314875DB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線單箭頭接點 259">
              <a:extLst>
                <a:ext uri="{FF2B5EF4-FFF2-40B4-BE49-F238E27FC236}">
                  <a16:creationId xmlns:a16="http://schemas.microsoft.com/office/drawing/2014/main" id="{AEC84BEB-FFBD-4044-9583-F3D847A7ED05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單箭頭接點 260">
              <a:extLst>
                <a:ext uri="{FF2B5EF4-FFF2-40B4-BE49-F238E27FC236}">
                  <a16:creationId xmlns:a16="http://schemas.microsoft.com/office/drawing/2014/main" id="{7CD00EA0-F914-4B60-9C3C-D79B82262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單箭頭接點 261">
              <a:extLst>
                <a:ext uri="{FF2B5EF4-FFF2-40B4-BE49-F238E27FC236}">
                  <a16:creationId xmlns:a16="http://schemas.microsoft.com/office/drawing/2014/main" id="{3F5B2775-DA38-4EC1-A3D6-2CC4CB51F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群組 262">
            <a:extLst>
              <a:ext uri="{FF2B5EF4-FFF2-40B4-BE49-F238E27FC236}">
                <a16:creationId xmlns:a16="http://schemas.microsoft.com/office/drawing/2014/main" id="{92273DDC-202E-45BC-8412-D11481D3A2DB}"/>
              </a:ext>
            </a:extLst>
          </p:cNvPr>
          <p:cNvGrpSpPr/>
          <p:nvPr/>
        </p:nvGrpSpPr>
        <p:grpSpPr>
          <a:xfrm>
            <a:off x="3044022" y="4515341"/>
            <a:ext cx="1839368" cy="1052823"/>
            <a:chOff x="401919" y="3795863"/>
            <a:chExt cx="1839368" cy="1052823"/>
          </a:xfrm>
        </p:grpSpPr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4C35B0CD-EE75-4B1F-97B2-308A48C5C775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文字方塊 264">
                  <a:extLst>
                    <a:ext uri="{FF2B5EF4-FFF2-40B4-BE49-F238E27FC236}">
                      <a16:creationId xmlns:a16="http://schemas.microsoft.com/office/drawing/2014/main" id="{D9B7F3EF-4F17-4C93-ABF7-C97B42770586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4884E680-0241-46B7-A7C5-2923FA1B05A0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文字方塊 266">
                  <a:extLst>
                    <a:ext uri="{FF2B5EF4-FFF2-40B4-BE49-F238E27FC236}">
                      <a16:creationId xmlns:a16="http://schemas.microsoft.com/office/drawing/2014/main" id="{9B862272-EEC4-4177-9DED-2480B261EEDF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7A0282F5-2457-4CF8-9038-E81C13C19EFB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文字方塊 268">
                  <a:extLst>
                    <a:ext uri="{FF2B5EF4-FFF2-40B4-BE49-F238E27FC236}">
                      <a16:creationId xmlns:a16="http://schemas.microsoft.com/office/drawing/2014/main" id="{0AA955CC-5DEF-4CDF-AC61-CD8FB43176ED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0" name="直線單箭頭接點 269">
              <a:extLst>
                <a:ext uri="{FF2B5EF4-FFF2-40B4-BE49-F238E27FC236}">
                  <a16:creationId xmlns:a16="http://schemas.microsoft.com/office/drawing/2014/main" id="{B0D4EA05-18B2-4324-8643-1E7EAA5CBA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單箭頭接點 270">
              <a:extLst>
                <a:ext uri="{FF2B5EF4-FFF2-40B4-BE49-F238E27FC236}">
                  <a16:creationId xmlns:a16="http://schemas.microsoft.com/office/drawing/2014/main" id="{5B0FCD72-7826-4599-A7B1-E43ABC93A681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單箭頭接點 271">
              <a:extLst>
                <a:ext uri="{FF2B5EF4-FFF2-40B4-BE49-F238E27FC236}">
                  <a16:creationId xmlns:a16="http://schemas.microsoft.com/office/drawing/2014/main" id="{7AA4EBF4-F165-4A80-B2F3-F0C7BB1916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單箭頭接點 272">
              <a:extLst>
                <a:ext uri="{FF2B5EF4-FFF2-40B4-BE49-F238E27FC236}">
                  <a16:creationId xmlns:a16="http://schemas.microsoft.com/office/drawing/2014/main" id="{ACF74038-C302-4B84-A063-BB530E5E7B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群組 273">
            <a:extLst>
              <a:ext uri="{FF2B5EF4-FFF2-40B4-BE49-F238E27FC236}">
                <a16:creationId xmlns:a16="http://schemas.microsoft.com/office/drawing/2014/main" id="{6A81D7FD-2F42-4148-8038-04FE804C8724}"/>
              </a:ext>
            </a:extLst>
          </p:cNvPr>
          <p:cNvGrpSpPr/>
          <p:nvPr/>
        </p:nvGrpSpPr>
        <p:grpSpPr>
          <a:xfrm>
            <a:off x="5288138" y="4525935"/>
            <a:ext cx="1839368" cy="1052823"/>
            <a:chOff x="401919" y="3795863"/>
            <a:chExt cx="1839368" cy="1052823"/>
          </a:xfrm>
        </p:grpSpPr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77A569C0-314C-4602-91F9-7A5EFDAEC68D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文字方塊 275">
                  <a:extLst>
                    <a:ext uri="{FF2B5EF4-FFF2-40B4-BE49-F238E27FC236}">
                      <a16:creationId xmlns:a16="http://schemas.microsoft.com/office/drawing/2014/main" id="{81893421-36A8-454B-8E97-0FDC801EC544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id="{DFA6FABA-30A9-4638-BFE6-03A65DA5B69E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文字方塊 277">
                  <a:extLst>
                    <a:ext uri="{FF2B5EF4-FFF2-40B4-BE49-F238E27FC236}">
                      <a16:creationId xmlns:a16="http://schemas.microsoft.com/office/drawing/2014/main" id="{6D3BE9A7-B981-49A0-A103-FE21D5D59E37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D5EF7092-EF8C-432F-93B8-6DA92E493859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文字方塊 279">
                  <a:extLst>
                    <a:ext uri="{FF2B5EF4-FFF2-40B4-BE49-F238E27FC236}">
                      <a16:creationId xmlns:a16="http://schemas.microsoft.com/office/drawing/2014/main" id="{E42E3A94-7DA1-4765-B9B3-B73FC3937F4D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直線單箭頭接點 280">
              <a:extLst>
                <a:ext uri="{FF2B5EF4-FFF2-40B4-BE49-F238E27FC236}">
                  <a16:creationId xmlns:a16="http://schemas.microsoft.com/office/drawing/2014/main" id="{DDF63450-BC89-469E-BCC2-04FC5D737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單箭頭接點 281">
              <a:extLst>
                <a:ext uri="{FF2B5EF4-FFF2-40B4-BE49-F238E27FC236}">
                  <a16:creationId xmlns:a16="http://schemas.microsoft.com/office/drawing/2014/main" id="{B5EA8595-D7CB-4EF6-8ABC-A3026A1E0308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單箭頭接點 282">
              <a:extLst>
                <a:ext uri="{FF2B5EF4-FFF2-40B4-BE49-F238E27FC236}">
                  <a16:creationId xmlns:a16="http://schemas.microsoft.com/office/drawing/2014/main" id="{D5BF0E86-89C5-4DB0-B593-8C7EF5FC9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單箭頭接點 283">
              <a:extLst>
                <a:ext uri="{FF2B5EF4-FFF2-40B4-BE49-F238E27FC236}">
                  <a16:creationId xmlns:a16="http://schemas.microsoft.com/office/drawing/2014/main" id="{52C0BDF3-0A64-41D8-8C71-88D5AEA9AD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群組 284">
            <a:extLst>
              <a:ext uri="{FF2B5EF4-FFF2-40B4-BE49-F238E27FC236}">
                <a16:creationId xmlns:a16="http://schemas.microsoft.com/office/drawing/2014/main" id="{7A0A927F-89DC-48E5-9A9B-517EFC39EC38}"/>
              </a:ext>
            </a:extLst>
          </p:cNvPr>
          <p:cNvGrpSpPr/>
          <p:nvPr/>
        </p:nvGrpSpPr>
        <p:grpSpPr>
          <a:xfrm>
            <a:off x="7540842" y="4539523"/>
            <a:ext cx="1839368" cy="1052823"/>
            <a:chOff x="401919" y="3795863"/>
            <a:chExt cx="1839368" cy="1052823"/>
          </a:xfrm>
        </p:grpSpPr>
        <p:sp>
          <p:nvSpPr>
            <p:cNvPr id="286" name="矩形 285">
              <a:extLst>
                <a:ext uri="{FF2B5EF4-FFF2-40B4-BE49-F238E27FC236}">
                  <a16:creationId xmlns:a16="http://schemas.microsoft.com/office/drawing/2014/main" id="{C22F423B-AF27-433E-B39A-F9658B43C495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文字方塊 286">
                  <a:extLst>
                    <a:ext uri="{FF2B5EF4-FFF2-40B4-BE49-F238E27FC236}">
                      <a16:creationId xmlns:a16="http://schemas.microsoft.com/office/drawing/2014/main" id="{05D7F956-510D-4565-A868-96DCF109AA0B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1C916E54-8088-457F-85C1-2096DB50DC62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FFE7B2ED-0954-482B-828B-BF00C4A720F9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E2F3A9FC-BCAF-4149-ABE4-D38AE0AF8935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文字方塊 290">
                  <a:extLst>
                    <a:ext uri="{FF2B5EF4-FFF2-40B4-BE49-F238E27FC236}">
                      <a16:creationId xmlns:a16="http://schemas.microsoft.com/office/drawing/2014/main" id="{4EF49BF9-74CA-4E6B-B0D9-68249D93E8E9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2" name="直線單箭頭接點 291">
              <a:extLst>
                <a:ext uri="{FF2B5EF4-FFF2-40B4-BE49-F238E27FC236}">
                  <a16:creationId xmlns:a16="http://schemas.microsoft.com/office/drawing/2014/main" id="{CA29751C-2B7C-43BE-86E4-9E25705E0C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單箭頭接點 292">
              <a:extLst>
                <a:ext uri="{FF2B5EF4-FFF2-40B4-BE49-F238E27FC236}">
                  <a16:creationId xmlns:a16="http://schemas.microsoft.com/office/drawing/2014/main" id="{B763344F-0A6E-47AE-9BB9-6D652F055FD4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線單箭頭接點 293">
              <a:extLst>
                <a:ext uri="{FF2B5EF4-FFF2-40B4-BE49-F238E27FC236}">
                  <a16:creationId xmlns:a16="http://schemas.microsoft.com/office/drawing/2014/main" id="{3BCBDB71-96D4-4009-AE75-B531A59CA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單箭頭接點 294">
              <a:extLst>
                <a:ext uri="{FF2B5EF4-FFF2-40B4-BE49-F238E27FC236}">
                  <a16:creationId xmlns:a16="http://schemas.microsoft.com/office/drawing/2014/main" id="{04E752CC-F5D6-43D0-8356-4A365D5172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" name="橢圓 295">
            <a:extLst>
              <a:ext uri="{FF2B5EF4-FFF2-40B4-BE49-F238E27FC236}">
                <a16:creationId xmlns:a16="http://schemas.microsoft.com/office/drawing/2014/main" id="{82627B93-95FE-4533-A564-66C7A29CEAC5}"/>
              </a:ext>
            </a:extLst>
          </p:cNvPr>
          <p:cNvSpPr/>
          <p:nvPr/>
        </p:nvSpPr>
        <p:spPr>
          <a:xfrm>
            <a:off x="1308569" y="334410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7" name="橢圓 296">
            <a:extLst>
              <a:ext uri="{FF2B5EF4-FFF2-40B4-BE49-F238E27FC236}">
                <a16:creationId xmlns:a16="http://schemas.microsoft.com/office/drawing/2014/main" id="{CD78A986-1AA9-459E-829E-419BD1D631BE}"/>
              </a:ext>
            </a:extLst>
          </p:cNvPr>
          <p:cNvSpPr/>
          <p:nvPr/>
        </p:nvSpPr>
        <p:spPr>
          <a:xfrm>
            <a:off x="3606246" y="335257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8" name="橢圓 297">
            <a:extLst>
              <a:ext uri="{FF2B5EF4-FFF2-40B4-BE49-F238E27FC236}">
                <a16:creationId xmlns:a16="http://schemas.microsoft.com/office/drawing/2014/main" id="{34AC61B3-0608-4DC9-BC49-99906422030D}"/>
              </a:ext>
            </a:extLst>
          </p:cNvPr>
          <p:cNvSpPr/>
          <p:nvPr/>
        </p:nvSpPr>
        <p:spPr>
          <a:xfrm>
            <a:off x="5811655" y="3361428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9" name="橢圓 298">
            <a:extLst>
              <a:ext uri="{FF2B5EF4-FFF2-40B4-BE49-F238E27FC236}">
                <a16:creationId xmlns:a16="http://schemas.microsoft.com/office/drawing/2014/main" id="{8644236F-3715-4876-92D7-915357390FBD}"/>
              </a:ext>
            </a:extLst>
          </p:cNvPr>
          <p:cNvSpPr/>
          <p:nvPr/>
        </p:nvSpPr>
        <p:spPr>
          <a:xfrm>
            <a:off x="8062615" y="3386829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0" name="直線單箭頭接點 299">
            <a:extLst>
              <a:ext uri="{FF2B5EF4-FFF2-40B4-BE49-F238E27FC236}">
                <a16:creationId xmlns:a16="http://schemas.microsoft.com/office/drawing/2014/main" id="{1E58AC12-B950-476D-BC3C-92A4AD165F59}"/>
              </a:ext>
            </a:extLst>
          </p:cNvPr>
          <p:cNvCxnSpPr>
            <a:cxnSpLocks/>
            <a:stCxn id="268" idx="0"/>
            <a:endCxn id="299" idx="4"/>
          </p:cNvCxnSpPr>
          <p:nvPr/>
        </p:nvCxnSpPr>
        <p:spPr>
          <a:xfrm flipV="1">
            <a:off x="3369507" y="3566829"/>
            <a:ext cx="4783108" cy="9485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單箭頭接點 300">
            <a:extLst>
              <a:ext uri="{FF2B5EF4-FFF2-40B4-BE49-F238E27FC236}">
                <a16:creationId xmlns:a16="http://schemas.microsoft.com/office/drawing/2014/main" id="{3FE1CD35-AFC3-4EAE-A991-C284A7171E98}"/>
              </a:ext>
            </a:extLst>
          </p:cNvPr>
          <p:cNvCxnSpPr>
            <a:cxnSpLocks/>
            <a:stCxn id="268" idx="0"/>
            <a:endCxn id="298" idx="4"/>
          </p:cNvCxnSpPr>
          <p:nvPr/>
        </p:nvCxnSpPr>
        <p:spPr>
          <a:xfrm flipV="1">
            <a:off x="3369507" y="3541428"/>
            <a:ext cx="2532148" cy="9739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單箭頭接點 301">
            <a:extLst>
              <a:ext uri="{FF2B5EF4-FFF2-40B4-BE49-F238E27FC236}">
                <a16:creationId xmlns:a16="http://schemas.microsoft.com/office/drawing/2014/main" id="{AF3AC934-E662-4849-B87C-67C5E280EE5C}"/>
              </a:ext>
            </a:extLst>
          </p:cNvPr>
          <p:cNvCxnSpPr>
            <a:cxnSpLocks/>
            <a:stCxn id="268" idx="0"/>
            <a:endCxn id="297" idx="4"/>
          </p:cNvCxnSpPr>
          <p:nvPr/>
        </p:nvCxnSpPr>
        <p:spPr>
          <a:xfrm flipV="1">
            <a:off x="3369507" y="3532570"/>
            <a:ext cx="326739" cy="9827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單箭頭接點 302">
            <a:extLst>
              <a:ext uri="{FF2B5EF4-FFF2-40B4-BE49-F238E27FC236}">
                <a16:creationId xmlns:a16="http://schemas.microsoft.com/office/drawing/2014/main" id="{49CEF131-7AD2-47DC-A6B8-A959DAC1628E}"/>
              </a:ext>
            </a:extLst>
          </p:cNvPr>
          <p:cNvCxnSpPr>
            <a:cxnSpLocks/>
            <a:endCxn id="296" idx="4"/>
          </p:cNvCxnSpPr>
          <p:nvPr/>
        </p:nvCxnSpPr>
        <p:spPr>
          <a:xfrm flipH="1" flipV="1">
            <a:off x="1398569" y="3524103"/>
            <a:ext cx="248650" cy="9225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文字方塊 303">
                <a:extLst>
                  <a:ext uri="{FF2B5EF4-FFF2-40B4-BE49-F238E27FC236}">
                    <a16:creationId xmlns:a16="http://schemas.microsoft.com/office/drawing/2014/main" id="{6970FF20-565C-41F1-831A-300C11DA8614}"/>
                  </a:ext>
                </a:extLst>
              </p:cNvPr>
              <p:cNvSpPr txBox="1"/>
              <p:nvPr/>
            </p:nvSpPr>
            <p:spPr>
              <a:xfrm>
                <a:off x="1232485" y="2925642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4" name="文字方塊 303">
                <a:extLst>
                  <a:ext uri="{FF2B5EF4-FFF2-40B4-BE49-F238E27FC236}">
                    <a16:creationId xmlns:a16="http://schemas.microsoft.com/office/drawing/2014/main" id="{6970FF20-565C-41F1-831A-300C11DA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485" y="2925642"/>
                <a:ext cx="572208" cy="385555"/>
              </a:xfrm>
              <a:prstGeom prst="rect">
                <a:avLst/>
              </a:prstGeom>
              <a:blipFill>
                <a:blip r:embed="rId19"/>
                <a:stretch>
                  <a:fillRect l="-6383" t="-15873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文字方塊 304">
                <a:extLst>
                  <a:ext uri="{FF2B5EF4-FFF2-40B4-BE49-F238E27FC236}">
                    <a16:creationId xmlns:a16="http://schemas.microsoft.com/office/drawing/2014/main" id="{69003BD8-8C27-4F0F-951E-838295EA8BB9}"/>
                  </a:ext>
                </a:extLst>
              </p:cNvPr>
              <p:cNvSpPr txBox="1"/>
              <p:nvPr/>
            </p:nvSpPr>
            <p:spPr>
              <a:xfrm>
                <a:off x="3505083" y="2925642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5" name="文字方塊 304">
                <a:extLst>
                  <a:ext uri="{FF2B5EF4-FFF2-40B4-BE49-F238E27FC236}">
                    <a16:creationId xmlns:a16="http://schemas.microsoft.com/office/drawing/2014/main" id="{69003BD8-8C27-4F0F-951E-838295EA8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083" y="2925642"/>
                <a:ext cx="572208" cy="385555"/>
              </a:xfrm>
              <a:prstGeom prst="rect">
                <a:avLst/>
              </a:prstGeom>
              <a:blipFill>
                <a:blip r:embed="rId20"/>
                <a:stretch>
                  <a:fillRect l="-7447" t="-15873" r="-2446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文字方塊 305">
                <a:extLst>
                  <a:ext uri="{FF2B5EF4-FFF2-40B4-BE49-F238E27FC236}">
                    <a16:creationId xmlns:a16="http://schemas.microsoft.com/office/drawing/2014/main" id="{A6D207E1-6A60-4CBC-BD16-58D6074E2204}"/>
                  </a:ext>
                </a:extLst>
              </p:cNvPr>
              <p:cNvSpPr txBox="1"/>
              <p:nvPr/>
            </p:nvSpPr>
            <p:spPr>
              <a:xfrm>
                <a:off x="5656281" y="2925642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6" name="文字方塊 305">
                <a:extLst>
                  <a:ext uri="{FF2B5EF4-FFF2-40B4-BE49-F238E27FC236}">
                    <a16:creationId xmlns:a16="http://schemas.microsoft.com/office/drawing/2014/main" id="{A6D207E1-6A60-4CBC-BD16-58D6074E2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81" y="2925642"/>
                <a:ext cx="572208" cy="385555"/>
              </a:xfrm>
              <a:prstGeom prst="rect">
                <a:avLst/>
              </a:prstGeom>
              <a:blipFill>
                <a:blip r:embed="rId21"/>
                <a:stretch>
                  <a:fillRect l="-7447" t="-15873" r="-2446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文字方塊 306">
                <a:extLst>
                  <a:ext uri="{FF2B5EF4-FFF2-40B4-BE49-F238E27FC236}">
                    <a16:creationId xmlns:a16="http://schemas.microsoft.com/office/drawing/2014/main" id="{76C1014D-A9E7-4E45-ABA0-4B0847C31890}"/>
                  </a:ext>
                </a:extLst>
              </p:cNvPr>
              <p:cNvSpPr txBox="1"/>
              <p:nvPr/>
            </p:nvSpPr>
            <p:spPr>
              <a:xfrm>
                <a:off x="8012146" y="2941865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7" name="文字方塊 306">
                <a:extLst>
                  <a:ext uri="{FF2B5EF4-FFF2-40B4-BE49-F238E27FC236}">
                    <a16:creationId xmlns:a16="http://schemas.microsoft.com/office/drawing/2014/main" id="{76C1014D-A9E7-4E45-ABA0-4B0847C31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146" y="2941865"/>
                <a:ext cx="572208" cy="385555"/>
              </a:xfrm>
              <a:prstGeom prst="rect">
                <a:avLst/>
              </a:prstGeom>
              <a:blipFill>
                <a:blip r:embed="rId22"/>
                <a:stretch>
                  <a:fillRect l="-6383" t="-15873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文字方塊 307">
                <a:extLst>
                  <a:ext uri="{FF2B5EF4-FFF2-40B4-BE49-F238E27FC236}">
                    <a16:creationId xmlns:a16="http://schemas.microsoft.com/office/drawing/2014/main" id="{00781205-7387-433A-96FC-8E0441979400}"/>
                  </a:ext>
                </a:extLst>
              </p:cNvPr>
              <p:cNvSpPr txBox="1"/>
              <p:nvPr/>
            </p:nvSpPr>
            <p:spPr>
              <a:xfrm>
                <a:off x="8092731" y="569737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8" name="文字方塊 307">
                <a:extLst>
                  <a:ext uri="{FF2B5EF4-FFF2-40B4-BE49-F238E27FC236}">
                    <a16:creationId xmlns:a16="http://schemas.microsoft.com/office/drawing/2014/main" id="{00781205-7387-433A-96FC-8E0441979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731" y="5697378"/>
                <a:ext cx="715161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文字方塊 308">
                <a:extLst>
                  <a:ext uri="{FF2B5EF4-FFF2-40B4-BE49-F238E27FC236}">
                    <a16:creationId xmlns:a16="http://schemas.microsoft.com/office/drawing/2014/main" id="{417C99D9-6A9D-487E-87EE-F47A2D971755}"/>
                  </a:ext>
                </a:extLst>
              </p:cNvPr>
              <p:cNvSpPr txBox="1"/>
              <p:nvPr/>
            </p:nvSpPr>
            <p:spPr>
              <a:xfrm>
                <a:off x="5845057" y="568630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9" name="文字方塊 308">
                <a:extLst>
                  <a:ext uri="{FF2B5EF4-FFF2-40B4-BE49-F238E27FC236}">
                    <a16:creationId xmlns:a16="http://schemas.microsoft.com/office/drawing/2014/main" id="{417C99D9-6A9D-487E-87EE-F47A2D971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57" y="5686305"/>
                <a:ext cx="715161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文字方塊 309">
                <a:extLst>
                  <a:ext uri="{FF2B5EF4-FFF2-40B4-BE49-F238E27FC236}">
                    <a16:creationId xmlns:a16="http://schemas.microsoft.com/office/drawing/2014/main" id="{C4CCEF44-A563-4DE5-8B0F-A1C8F8A5CBDC}"/>
                  </a:ext>
                </a:extLst>
              </p:cNvPr>
              <p:cNvSpPr txBox="1"/>
              <p:nvPr/>
            </p:nvSpPr>
            <p:spPr>
              <a:xfrm>
                <a:off x="3632802" y="568630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0" name="文字方塊 309">
                <a:extLst>
                  <a:ext uri="{FF2B5EF4-FFF2-40B4-BE49-F238E27FC236}">
                    <a16:creationId xmlns:a16="http://schemas.microsoft.com/office/drawing/2014/main" id="{C4CCEF44-A563-4DE5-8B0F-A1C8F8A5C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802" y="5686305"/>
                <a:ext cx="715161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文字方塊 310">
                <a:extLst>
                  <a:ext uri="{FF2B5EF4-FFF2-40B4-BE49-F238E27FC236}">
                    <a16:creationId xmlns:a16="http://schemas.microsoft.com/office/drawing/2014/main" id="{2C4BEE85-4BF7-49D2-8CDC-9627E5A6D153}"/>
                  </a:ext>
                </a:extLst>
              </p:cNvPr>
              <p:cNvSpPr txBox="1"/>
              <p:nvPr/>
            </p:nvSpPr>
            <p:spPr>
              <a:xfrm>
                <a:off x="1339694" y="567883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1" name="文字方塊 310">
                <a:extLst>
                  <a:ext uri="{FF2B5EF4-FFF2-40B4-BE49-F238E27FC236}">
                    <a16:creationId xmlns:a16="http://schemas.microsoft.com/office/drawing/2014/main" id="{2C4BEE85-4BF7-49D2-8CDC-9627E5A6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94" y="5678839"/>
                <a:ext cx="71516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2" name="群組 311">
            <a:extLst>
              <a:ext uri="{FF2B5EF4-FFF2-40B4-BE49-F238E27FC236}">
                <a16:creationId xmlns:a16="http://schemas.microsoft.com/office/drawing/2014/main" id="{EAA65FE0-6B62-415E-AC61-867E4D583C19}"/>
              </a:ext>
            </a:extLst>
          </p:cNvPr>
          <p:cNvGrpSpPr/>
          <p:nvPr/>
        </p:nvGrpSpPr>
        <p:grpSpPr>
          <a:xfrm>
            <a:off x="3591802" y="2013704"/>
            <a:ext cx="715161" cy="605813"/>
            <a:chOff x="635402" y="1337615"/>
            <a:chExt cx="715161" cy="605813"/>
          </a:xfrm>
        </p:grpSpPr>
        <p:sp>
          <p:nvSpPr>
            <p:cNvPr id="313" name="矩形 312">
              <a:extLst>
                <a:ext uri="{FF2B5EF4-FFF2-40B4-BE49-F238E27FC236}">
                  <a16:creationId xmlns:a16="http://schemas.microsoft.com/office/drawing/2014/main" id="{3C39F0ED-DCEB-4A0A-B7C0-54ECAC8CE33F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文字方塊 313">
                  <a:extLst>
                    <a:ext uri="{FF2B5EF4-FFF2-40B4-BE49-F238E27FC236}">
                      <a16:creationId xmlns:a16="http://schemas.microsoft.com/office/drawing/2014/main" id="{85B7C956-899F-4824-9E35-67E9BC5E906F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5" name="直線單箭頭接點 314">
            <a:extLst>
              <a:ext uri="{FF2B5EF4-FFF2-40B4-BE49-F238E27FC236}">
                <a16:creationId xmlns:a16="http://schemas.microsoft.com/office/drawing/2014/main" id="{D95846EF-B500-4497-90D9-BB0FA0E87998}"/>
              </a:ext>
            </a:extLst>
          </p:cNvPr>
          <p:cNvCxnSpPr>
            <a:cxnSpLocks/>
            <a:endCxn id="317" idx="2"/>
          </p:cNvCxnSpPr>
          <p:nvPr/>
        </p:nvCxnSpPr>
        <p:spPr>
          <a:xfrm flipH="1" flipV="1">
            <a:off x="2226721" y="3613865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6" name="群組 315">
            <a:extLst>
              <a:ext uri="{FF2B5EF4-FFF2-40B4-BE49-F238E27FC236}">
                <a16:creationId xmlns:a16="http://schemas.microsoft.com/office/drawing/2014/main" id="{2B9F5DBB-123E-4F93-8705-1503415B2139}"/>
              </a:ext>
            </a:extLst>
          </p:cNvPr>
          <p:cNvGrpSpPr/>
          <p:nvPr/>
        </p:nvGrpSpPr>
        <p:grpSpPr>
          <a:xfrm>
            <a:off x="2077529" y="3303852"/>
            <a:ext cx="298383" cy="310013"/>
            <a:chOff x="-105878" y="1740168"/>
            <a:chExt cx="461666" cy="461665"/>
          </a:xfrm>
        </p:grpSpPr>
        <p:sp>
          <p:nvSpPr>
            <p:cNvPr id="317" name="矩形 316">
              <a:extLst>
                <a:ext uri="{FF2B5EF4-FFF2-40B4-BE49-F238E27FC236}">
                  <a16:creationId xmlns:a16="http://schemas.microsoft.com/office/drawing/2014/main" id="{8EB55EE2-568F-4EDF-AB8F-71FADBB21CDD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18" name="群組 317">
              <a:extLst>
                <a:ext uri="{FF2B5EF4-FFF2-40B4-BE49-F238E27FC236}">
                  <a16:creationId xmlns:a16="http://schemas.microsoft.com/office/drawing/2014/main" id="{97144D03-ACDC-4E38-A209-1EC1E1868A7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319" name="直線接點 318">
                <a:extLst>
                  <a:ext uri="{FF2B5EF4-FFF2-40B4-BE49-F238E27FC236}">
                    <a16:creationId xmlns:a16="http://schemas.microsoft.com/office/drawing/2014/main" id="{ABAF1171-152C-4CA6-9935-1D5647B3A421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線接點 319">
                <a:extLst>
                  <a:ext uri="{FF2B5EF4-FFF2-40B4-BE49-F238E27FC236}">
                    <a16:creationId xmlns:a16="http://schemas.microsoft.com/office/drawing/2014/main" id="{984F9BA6-AFA2-44AC-AE20-7F8A3D9C24B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1" name="直線單箭頭接點 320">
            <a:extLst>
              <a:ext uri="{FF2B5EF4-FFF2-40B4-BE49-F238E27FC236}">
                <a16:creationId xmlns:a16="http://schemas.microsoft.com/office/drawing/2014/main" id="{9A385C2B-4A86-4115-B27C-E25CE39E444D}"/>
              </a:ext>
            </a:extLst>
          </p:cNvPr>
          <p:cNvCxnSpPr>
            <a:cxnSpLocks/>
            <a:endCxn id="323" idx="2"/>
          </p:cNvCxnSpPr>
          <p:nvPr/>
        </p:nvCxnSpPr>
        <p:spPr>
          <a:xfrm flipH="1" flipV="1">
            <a:off x="4489300" y="3621443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2" name="群組 321">
            <a:extLst>
              <a:ext uri="{FF2B5EF4-FFF2-40B4-BE49-F238E27FC236}">
                <a16:creationId xmlns:a16="http://schemas.microsoft.com/office/drawing/2014/main" id="{D685D90D-4A8D-4EA0-8F0B-4F48FF9C325A}"/>
              </a:ext>
            </a:extLst>
          </p:cNvPr>
          <p:cNvGrpSpPr/>
          <p:nvPr/>
        </p:nvGrpSpPr>
        <p:grpSpPr>
          <a:xfrm>
            <a:off x="4340108" y="3311430"/>
            <a:ext cx="298383" cy="310013"/>
            <a:chOff x="-105878" y="1740168"/>
            <a:chExt cx="461666" cy="461665"/>
          </a:xfrm>
        </p:grpSpPr>
        <p:sp>
          <p:nvSpPr>
            <p:cNvPr id="323" name="矩形 322">
              <a:extLst>
                <a:ext uri="{FF2B5EF4-FFF2-40B4-BE49-F238E27FC236}">
                  <a16:creationId xmlns:a16="http://schemas.microsoft.com/office/drawing/2014/main" id="{93521F2C-C2D8-4AB2-A3BB-2D9C585CCB88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24" name="群組 323">
              <a:extLst>
                <a:ext uri="{FF2B5EF4-FFF2-40B4-BE49-F238E27FC236}">
                  <a16:creationId xmlns:a16="http://schemas.microsoft.com/office/drawing/2014/main" id="{861A5380-CAB2-41F2-BAD6-79CFFACF488B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325" name="直線接點 324">
                <a:extLst>
                  <a:ext uri="{FF2B5EF4-FFF2-40B4-BE49-F238E27FC236}">
                    <a16:creationId xmlns:a16="http://schemas.microsoft.com/office/drawing/2014/main" id="{E549131C-F2EA-45FC-8AA3-8F4AB5F8C119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線接點 325">
                <a:extLst>
                  <a:ext uri="{FF2B5EF4-FFF2-40B4-BE49-F238E27FC236}">
                    <a16:creationId xmlns:a16="http://schemas.microsoft.com/office/drawing/2014/main" id="{2B3CED82-0FE4-40D1-9CF0-A21F499CFE8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單箭頭接點 326">
            <a:extLst>
              <a:ext uri="{FF2B5EF4-FFF2-40B4-BE49-F238E27FC236}">
                <a16:creationId xmlns:a16="http://schemas.microsoft.com/office/drawing/2014/main" id="{4254D814-B279-415B-B2CE-030D738EB634}"/>
              </a:ext>
            </a:extLst>
          </p:cNvPr>
          <p:cNvCxnSpPr>
            <a:cxnSpLocks/>
            <a:endCxn id="329" idx="2"/>
          </p:cNvCxnSpPr>
          <p:nvPr/>
        </p:nvCxnSpPr>
        <p:spPr>
          <a:xfrm flipH="1" flipV="1">
            <a:off x="6750723" y="3637433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8" name="群組 327">
            <a:extLst>
              <a:ext uri="{FF2B5EF4-FFF2-40B4-BE49-F238E27FC236}">
                <a16:creationId xmlns:a16="http://schemas.microsoft.com/office/drawing/2014/main" id="{5E210351-BFA0-45D5-8BCB-CA82A1080727}"/>
              </a:ext>
            </a:extLst>
          </p:cNvPr>
          <p:cNvGrpSpPr/>
          <p:nvPr/>
        </p:nvGrpSpPr>
        <p:grpSpPr>
          <a:xfrm>
            <a:off x="6601531" y="3327420"/>
            <a:ext cx="298383" cy="310013"/>
            <a:chOff x="-105878" y="1740168"/>
            <a:chExt cx="461666" cy="461665"/>
          </a:xfrm>
        </p:grpSpPr>
        <p:sp>
          <p:nvSpPr>
            <p:cNvPr id="329" name="矩形 328">
              <a:extLst>
                <a:ext uri="{FF2B5EF4-FFF2-40B4-BE49-F238E27FC236}">
                  <a16:creationId xmlns:a16="http://schemas.microsoft.com/office/drawing/2014/main" id="{62539E06-B015-4706-B66F-FAE6C07A9FF7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30" name="群組 329">
              <a:extLst>
                <a:ext uri="{FF2B5EF4-FFF2-40B4-BE49-F238E27FC236}">
                  <a16:creationId xmlns:a16="http://schemas.microsoft.com/office/drawing/2014/main" id="{C1E63613-E418-4872-AEC4-FFA3C3191B3D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331" name="直線接點 330">
                <a:extLst>
                  <a:ext uri="{FF2B5EF4-FFF2-40B4-BE49-F238E27FC236}">
                    <a16:creationId xmlns:a16="http://schemas.microsoft.com/office/drawing/2014/main" id="{B10A6F9A-C199-473B-BACD-824263FCCE2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線接點 331">
                <a:extLst>
                  <a:ext uri="{FF2B5EF4-FFF2-40B4-BE49-F238E27FC236}">
                    <a16:creationId xmlns:a16="http://schemas.microsoft.com/office/drawing/2014/main" id="{B0135E60-60C7-44B3-BE1F-086B3A121BB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3" name="直線單箭頭接點 332">
            <a:extLst>
              <a:ext uri="{FF2B5EF4-FFF2-40B4-BE49-F238E27FC236}">
                <a16:creationId xmlns:a16="http://schemas.microsoft.com/office/drawing/2014/main" id="{00CD53A6-9379-485B-B9A8-59D59F236252}"/>
              </a:ext>
            </a:extLst>
          </p:cNvPr>
          <p:cNvCxnSpPr>
            <a:cxnSpLocks/>
            <a:endCxn id="335" idx="2"/>
          </p:cNvCxnSpPr>
          <p:nvPr/>
        </p:nvCxnSpPr>
        <p:spPr>
          <a:xfrm flipH="1" flipV="1">
            <a:off x="8980823" y="3654116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4" name="群組 333">
            <a:extLst>
              <a:ext uri="{FF2B5EF4-FFF2-40B4-BE49-F238E27FC236}">
                <a16:creationId xmlns:a16="http://schemas.microsoft.com/office/drawing/2014/main" id="{25468C56-FD5A-4C01-80BD-079CB624C4AE}"/>
              </a:ext>
            </a:extLst>
          </p:cNvPr>
          <p:cNvGrpSpPr/>
          <p:nvPr/>
        </p:nvGrpSpPr>
        <p:grpSpPr>
          <a:xfrm>
            <a:off x="8831631" y="3344103"/>
            <a:ext cx="298383" cy="310013"/>
            <a:chOff x="-105878" y="1740168"/>
            <a:chExt cx="461666" cy="461665"/>
          </a:xfrm>
        </p:grpSpPr>
        <p:sp>
          <p:nvSpPr>
            <p:cNvPr id="335" name="矩形 334">
              <a:extLst>
                <a:ext uri="{FF2B5EF4-FFF2-40B4-BE49-F238E27FC236}">
                  <a16:creationId xmlns:a16="http://schemas.microsoft.com/office/drawing/2014/main" id="{C3C13D4C-725C-4F27-B0D0-9949925BD867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36" name="群組 335">
              <a:extLst>
                <a:ext uri="{FF2B5EF4-FFF2-40B4-BE49-F238E27FC236}">
                  <a16:creationId xmlns:a16="http://schemas.microsoft.com/office/drawing/2014/main" id="{27463A04-F0F4-409A-A65D-6EC0E0FFF0C7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337" name="直線接點 336">
                <a:extLst>
                  <a:ext uri="{FF2B5EF4-FFF2-40B4-BE49-F238E27FC236}">
                    <a16:creationId xmlns:a16="http://schemas.microsoft.com/office/drawing/2014/main" id="{B112AC00-398B-40A2-8125-072096A6353A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線接點 337">
                <a:extLst>
                  <a:ext uri="{FF2B5EF4-FFF2-40B4-BE49-F238E27FC236}">
                    <a16:creationId xmlns:a16="http://schemas.microsoft.com/office/drawing/2014/main" id="{A05F43FC-91B4-4F36-A7BB-E1ED9D68465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9" name="直線單箭頭接點 338">
            <a:extLst>
              <a:ext uri="{FF2B5EF4-FFF2-40B4-BE49-F238E27FC236}">
                <a16:creationId xmlns:a16="http://schemas.microsoft.com/office/drawing/2014/main" id="{86F0E3E4-CB8E-4F86-86B7-838429E01DA4}"/>
              </a:ext>
            </a:extLst>
          </p:cNvPr>
          <p:cNvCxnSpPr>
            <a:cxnSpLocks/>
          </p:cNvCxnSpPr>
          <p:nvPr/>
        </p:nvCxnSpPr>
        <p:spPr>
          <a:xfrm flipV="1">
            <a:off x="2235554" y="2338270"/>
            <a:ext cx="0" cy="9440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單箭頭接點 339">
            <a:extLst>
              <a:ext uri="{FF2B5EF4-FFF2-40B4-BE49-F238E27FC236}">
                <a16:creationId xmlns:a16="http://schemas.microsoft.com/office/drawing/2014/main" id="{F1314661-A997-4700-8697-C83A88A03ABB}"/>
              </a:ext>
            </a:extLst>
          </p:cNvPr>
          <p:cNvCxnSpPr>
            <a:cxnSpLocks/>
          </p:cNvCxnSpPr>
          <p:nvPr/>
        </p:nvCxnSpPr>
        <p:spPr>
          <a:xfrm flipH="1" flipV="1">
            <a:off x="4489195" y="2334679"/>
            <a:ext cx="0" cy="987215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單箭頭接點 340">
            <a:extLst>
              <a:ext uri="{FF2B5EF4-FFF2-40B4-BE49-F238E27FC236}">
                <a16:creationId xmlns:a16="http://schemas.microsoft.com/office/drawing/2014/main" id="{5CD8B5A7-37D0-4B73-AE24-187836BACB63}"/>
              </a:ext>
            </a:extLst>
          </p:cNvPr>
          <p:cNvCxnSpPr>
            <a:cxnSpLocks/>
          </p:cNvCxnSpPr>
          <p:nvPr/>
        </p:nvCxnSpPr>
        <p:spPr>
          <a:xfrm flipH="1" flipV="1">
            <a:off x="6748398" y="2281356"/>
            <a:ext cx="0" cy="1036363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單箭頭接點 341">
            <a:extLst>
              <a:ext uri="{FF2B5EF4-FFF2-40B4-BE49-F238E27FC236}">
                <a16:creationId xmlns:a16="http://schemas.microsoft.com/office/drawing/2014/main" id="{E35410EA-7DE3-4495-A613-F0FC6A088C0F}"/>
              </a:ext>
            </a:extLst>
          </p:cNvPr>
          <p:cNvCxnSpPr>
            <a:cxnSpLocks/>
          </p:cNvCxnSpPr>
          <p:nvPr/>
        </p:nvCxnSpPr>
        <p:spPr>
          <a:xfrm flipH="1" flipV="1">
            <a:off x="8979468" y="2301353"/>
            <a:ext cx="0" cy="1053869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單箭頭接點 342">
            <a:extLst>
              <a:ext uri="{FF2B5EF4-FFF2-40B4-BE49-F238E27FC236}">
                <a16:creationId xmlns:a16="http://schemas.microsoft.com/office/drawing/2014/main" id="{1E2DD7F8-D770-48D9-BF5D-7E0E75C264E2}"/>
              </a:ext>
            </a:extLst>
          </p:cNvPr>
          <p:cNvCxnSpPr>
            <a:cxnSpLocks/>
            <a:endCxn id="317" idx="1"/>
          </p:cNvCxnSpPr>
          <p:nvPr/>
        </p:nvCxnSpPr>
        <p:spPr>
          <a:xfrm>
            <a:off x="1520892" y="3446096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單箭頭接點 343">
            <a:extLst>
              <a:ext uri="{FF2B5EF4-FFF2-40B4-BE49-F238E27FC236}">
                <a16:creationId xmlns:a16="http://schemas.microsoft.com/office/drawing/2014/main" id="{B79177AD-815C-4D75-BF75-8B11962A6675}"/>
              </a:ext>
            </a:extLst>
          </p:cNvPr>
          <p:cNvCxnSpPr>
            <a:cxnSpLocks/>
          </p:cNvCxnSpPr>
          <p:nvPr/>
        </p:nvCxnSpPr>
        <p:spPr>
          <a:xfrm>
            <a:off x="3814582" y="3464438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單箭頭接點 344">
            <a:extLst>
              <a:ext uri="{FF2B5EF4-FFF2-40B4-BE49-F238E27FC236}">
                <a16:creationId xmlns:a16="http://schemas.microsoft.com/office/drawing/2014/main" id="{6A5E013E-3995-4DEE-B7AB-EB26798987D3}"/>
              </a:ext>
            </a:extLst>
          </p:cNvPr>
          <p:cNvCxnSpPr>
            <a:cxnSpLocks/>
          </p:cNvCxnSpPr>
          <p:nvPr/>
        </p:nvCxnSpPr>
        <p:spPr>
          <a:xfrm>
            <a:off x="6044894" y="3482426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線單箭頭接點 345">
            <a:extLst>
              <a:ext uri="{FF2B5EF4-FFF2-40B4-BE49-F238E27FC236}">
                <a16:creationId xmlns:a16="http://schemas.microsoft.com/office/drawing/2014/main" id="{61DA4EEA-08A3-46D5-B1A0-777885854D72}"/>
              </a:ext>
            </a:extLst>
          </p:cNvPr>
          <p:cNvCxnSpPr>
            <a:cxnSpLocks/>
          </p:cNvCxnSpPr>
          <p:nvPr/>
        </p:nvCxnSpPr>
        <p:spPr>
          <a:xfrm>
            <a:off x="8249563" y="3499109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線單箭頭接點 346">
            <a:extLst>
              <a:ext uri="{FF2B5EF4-FFF2-40B4-BE49-F238E27FC236}">
                <a16:creationId xmlns:a16="http://schemas.microsoft.com/office/drawing/2014/main" id="{55831B3E-45AB-4F01-9E8F-37112BA5A732}"/>
              </a:ext>
            </a:extLst>
          </p:cNvPr>
          <p:cNvCxnSpPr>
            <a:cxnSpLocks/>
          </p:cNvCxnSpPr>
          <p:nvPr/>
        </p:nvCxnSpPr>
        <p:spPr>
          <a:xfrm flipH="1">
            <a:off x="4168230" y="2301353"/>
            <a:ext cx="481123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文字方塊 347">
                <a:extLst>
                  <a:ext uri="{FF2B5EF4-FFF2-40B4-BE49-F238E27FC236}">
                    <a16:creationId xmlns:a16="http://schemas.microsoft.com/office/drawing/2014/main" id="{A09696F1-B7C8-4DA1-8D0F-FD994D66D307}"/>
                  </a:ext>
                </a:extLst>
              </p:cNvPr>
              <p:cNvSpPr txBox="1"/>
              <p:nvPr/>
            </p:nvSpPr>
            <p:spPr>
              <a:xfrm>
                <a:off x="9791041" y="2454818"/>
                <a:ext cx="1745734" cy="7469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8" name="文字方塊 347">
                <a:extLst>
                  <a:ext uri="{FF2B5EF4-FFF2-40B4-BE49-F238E27FC236}">
                    <a16:creationId xmlns:a16="http://schemas.microsoft.com/office/drawing/2014/main" id="{A09696F1-B7C8-4DA1-8D0F-FD994D66D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041" y="2454818"/>
                <a:ext cx="1745734" cy="74693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9" name="直線單箭頭接點 348">
            <a:extLst>
              <a:ext uri="{FF2B5EF4-FFF2-40B4-BE49-F238E27FC236}">
                <a16:creationId xmlns:a16="http://schemas.microsoft.com/office/drawing/2014/main" id="{CD5885AC-246D-4266-B5C7-D3E6B202D659}"/>
              </a:ext>
            </a:extLst>
          </p:cNvPr>
          <p:cNvCxnSpPr>
            <a:cxnSpLocks/>
          </p:cNvCxnSpPr>
          <p:nvPr/>
        </p:nvCxnSpPr>
        <p:spPr>
          <a:xfrm>
            <a:off x="2226897" y="2301353"/>
            <a:ext cx="138415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矩形 350">
            <a:extLst>
              <a:ext uri="{FF2B5EF4-FFF2-40B4-BE49-F238E27FC236}">
                <a16:creationId xmlns:a16="http://schemas.microsoft.com/office/drawing/2014/main" id="{38267443-D366-4210-BF38-7A8AD208453E}"/>
              </a:ext>
            </a:extLst>
          </p:cNvPr>
          <p:cNvSpPr/>
          <p:nvPr/>
        </p:nvSpPr>
        <p:spPr>
          <a:xfrm>
            <a:off x="3111296" y="4412278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5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  <p:bldP spid="297" grpId="0" animBg="1"/>
      <p:bldP spid="298" grpId="0" animBg="1"/>
      <p:bldP spid="299" grpId="0" animBg="1"/>
      <p:bldP spid="304" grpId="0"/>
      <p:bldP spid="305" grpId="0"/>
      <p:bldP spid="306" grpId="0"/>
      <p:bldP spid="307" grpId="0"/>
      <p:bldP spid="348" grpId="0" animBg="1"/>
      <p:bldP spid="3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665B80-2754-4DB5-8AF3-8BAFE4F10528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D2A2BC9A-D617-4CA0-AF0A-77B88BCA8857}"/>
              </a:ext>
            </a:extLst>
          </p:cNvPr>
          <p:cNvSpPr/>
          <p:nvPr/>
        </p:nvSpPr>
        <p:spPr>
          <a:xfrm>
            <a:off x="2310085" y="5225686"/>
            <a:ext cx="471851" cy="4864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1BA1034F-9A75-4886-B1FD-73F1F52B19B5}"/>
              </a:ext>
            </a:extLst>
          </p:cNvPr>
          <p:cNvSpPr/>
          <p:nvPr/>
        </p:nvSpPr>
        <p:spPr>
          <a:xfrm>
            <a:off x="4586717" y="5225687"/>
            <a:ext cx="475414" cy="4864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5F46D222-3BD6-4B43-AFA8-D8B4737CCAAB}"/>
              </a:ext>
            </a:extLst>
          </p:cNvPr>
          <p:cNvSpPr/>
          <p:nvPr/>
        </p:nvSpPr>
        <p:spPr>
          <a:xfrm>
            <a:off x="6818936" y="5240557"/>
            <a:ext cx="475415" cy="4864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CC430DB6-30F1-485A-AABC-AE45D725E476}"/>
              </a:ext>
            </a:extLst>
          </p:cNvPr>
          <p:cNvSpPr/>
          <p:nvPr/>
        </p:nvSpPr>
        <p:spPr>
          <a:xfrm>
            <a:off x="9070711" y="5257358"/>
            <a:ext cx="475415" cy="4864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CA7B296A-55CF-472A-BDF3-B6B1BB4EB0E5}"/>
                  </a:ext>
                </a:extLst>
              </p:cNvPr>
              <p:cNvSpPr txBox="1"/>
              <p:nvPr/>
            </p:nvSpPr>
            <p:spPr>
              <a:xfrm>
                <a:off x="8968929" y="5312630"/>
                <a:ext cx="730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CA7B296A-55CF-472A-BDF3-B6B1BB4EB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929" y="5312630"/>
                <a:ext cx="73093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4CE77139-5FEF-4D95-9DC1-85E991547A4C}"/>
                  </a:ext>
                </a:extLst>
              </p:cNvPr>
              <p:cNvSpPr txBox="1"/>
              <p:nvPr/>
            </p:nvSpPr>
            <p:spPr>
              <a:xfrm>
                <a:off x="6721255" y="5301557"/>
                <a:ext cx="730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4CE77139-5FEF-4D95-9DC1-85E991547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255" y="5301557"/>
                <a:ext cx="73093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18930703-B1C9-46F9-ADF5-326B0CE0AFC2}"/>
                  </a:ext>
                </a:extLst>
              </p:cNvPr>
              <p:cNvSpPr txBox="1"/>
              <p:nvPr/>
            </p:nvSpPr>
            <p:spPr>
              <a:xfrm>
                <a:off x="4509000" y="5301557"/>
                <a:ext cx="730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18930703-B1C9-46F9-ADF5-326B0CE0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000" y="5301557"/>
                <a:ext cx="73093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字方塊 151">
                <a:extLst>
                  <a:ext uri="{FF2B5EF4-FFF2-40B4-BE49-F238E27FC236}">
                    <a16:creationId xmlns:a16="http://schemas.microsoft.com/office/drawing/2014/main" id="{69F49A17-8CF8-4240-963B-46E1C6B40ED6}"/>
                  </a:ext>
                </a:extLst>
              </p:cNvPr>
              <p:cNvSpPr txBox="1"/>
              <p:nvPr/>
            </p:nvSpPr>
            <p:spPr>
              <a:xfrm>
                <a:off x="2215892" y="5294091"/>
                <a:ext cx="730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2" name="文字方塊 151">
                <a:extLst>
                  <a:ext uri="{FF2B5EF4-FFF2-40B4-BE49-F238E27FC236}">
                    <a16:creationId xmlns:a16="http://schemas.microsoft.com/office/drawing/2014/main" id="{69F49A17-8CF8-4240-963B-46E1C6B40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92" y="5294091"/>
                <a:ext cx="73093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群組 152">
            <a:extLst>
              <a:ext uri="{FF2B5EF4-FFF2-40B4-BE49-F238E27FC236}">
                <a16:creationId xmlns:a16="http://schemas.microsoft.com/office/drawing/2014/main" id="{2303117B-6F23-4B1C-B259-B52948C0C02F}"/>
              </a:ext>
            </a:extLst>
          </p:cNvPr>
          <p:cNvGrpSpPr/>
          <p:nvPr/>
        </p:nvGrpSpPr>
        <p:grpSpPr>
          <a:xfrm>
            <a:off x="2175450" y="2907065"/>
            <a:ext cx="715161" cy="605813"/>
            <a:chOff x="635402" y="1337615"/>
            <a:chExt cx="715161" cy="605813"/>
          </a:xfrm>
        </p:grpSpPr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B470BA83-2FED-4F71-83D6-CB6892C504CA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字方塊 154">
                  <a:extLst>
                    <a:ext uri="{FF2B5EF4-FFF2-40B4-BE49-F238E27FC236}">
                      <a16:creationId xmlns:a16="http://schemas.microsoft.com/office/drawing/2014/main" id="{149B9C8C-7B28-4464-BA63-794E64A6C69F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6" name="群組 155">
            <a:extLst>
              <a:ext uri="{FF2B5EF4-FFF2-40B4-BE49-F238E27FC236}">
                <a16:creationId xmlns:a16="http://schemas.microsoft.com/office/drawing/2014/main" id="{A1FD897B-BE46-4B33-B850-AF7FAEC95F1D}"/>
              </a:ext>
            </a:extLst>
          </p:cNvPr>
          <p:cNvGrpSpPr/>
          <p:nvPr/>
        </p:nvGrpSpPr>
        <p:grpSpPr>
          <a:xfrm>
            <a:off x="4427557" y="2907065"/>
            <a:ext cx="715161" cy="605813"/>
            <a:chOff x="635402" y="1337615"/>
            <a:chExt cx="715161" cy="605813"/>
          </a:xfrm>
        </p:grpSpPr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4D7CEA48-89E8-49CA-BB37-CE777D340A16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文字方塊 157">
                  <a:extLst>
                    <a:ext uri="{FF2B5EF4-FFF2-40B4-BE49-F238E27FC236}">
                      <a16:creationId xmlns:a16="http://schemas.microsoft.com/office/drawing/2014/main" id="{13FEDB97-47ED-42D2-90AE-C8A2A8FD6FBE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1" name="文字方塊 130">
                  <a:extLst>
                    <a:ext uri="{FF2B5EF4-FFF2-40B4-BE49-F238E27FC236}">
                      <a16:creationId xmlns:a16="http://schemas.microsoft.com/office/drawing/2014/main" id="{8835FF1A-10F6-4B3D-864D-2DB482AFC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9" name="群組 158">
            <a:extLst>
              <a:ext uri="{FF2B5EF4-FFF2-40B4-BE49-F238E27FC236}">
                <a16:creationId xmlns:a16="http://schemas.microsoft.com/office/drawing/2014/main" id="{847DD0C6-F197-431C-96AA-E761192138D6}"/>
              </a:ext>
            </a:extLst>
          </p:cNvPr>
          <p:cNvGrpSpPr/>
          <p:nvPr/>
        </p:nvGrpSpPr>
        <p:grpSpPr>
          <a:xfrm>
            <a:off x="6680813" y="2907065"/>
            <a:ext cx="715161" cy="605813"/>
            <a:chOff x="635402" y="1337615"/>
            <a:chExt cx="715161" cy="605813"/>
          </a:xfrm>
        </p:grpSpPr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72F9DAD4-6BEE-43AD-BBDC-ED1CE5C038C4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文字方塊 160">
                  <a:extLst>
                    <a:ext uri="{FF2B5EF4-FFF2-40B4-BE49-F238E27FC236}">
                      <a16:creationId xmlns:a16="http://schemas.microsoft.com/office/drawing/2014/main" id="{BC1ED258-C3CB-453F-9F21-32DE825365C2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677D01A2-6423-4A4F-A182-97E91CF290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群組 161">
            <a:extLst>
              <a:ext uri="{FF2B5EF4-FFF2-40B4-BE49-F238E27FC236}">
                <a16:creationId xmlns:a16="http://schemas.microsoft.com/office/drawing/2014/main" id="{DCEE7013-0B56-4024-A14E-7570508D547B}"/>
              </a:ext>
            </a:extLst>
          </p:cNvPr>
          <p:cNvGrpSpPr/>
          <p:nvPr/>
        </p:nvGrpSpPr>
        <p:grpSpPr>
          <a:xfrm>
            <a:off x="8928487" y="2907065"/>
            <a:ext cx="715161" cy="605813"/>
            <a:chOff x="635402" y="1337615"/>
            <a:chExt cx="715161" cy="605813"/>
          </a:xfrm>
        </p:grpSpPr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99528C33-8B29-4B9A-B84C-85EE213063B8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字方塊 163">
                  <a:extLst>
                    <a:ext uri="{FF2B5EF4-FFF2-40B4-BE49-F238E27FC236}">
                      <a16:creationId xmlns:a16="http://schemas.microsoft.com/office/drawing/2014/main" id="{354CE3DA-86E3-4638-B799-E18C0AD15F44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0" name="文字方塊 169">
                  <a:extLst>
                    <a:ext uri="{FF2B5EF4-FFF2-40B4-BE49-F238E27FC236}">
                      <a16:creationId xmlns:a16="http://schemas.microsoft.com/office/drawing/2014/main" id="{7D5C1436-70E5-4E14-9DC9-8DBE41E81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5" name="直線單箭頭接點 164">
            <a:extLst>
              <a:ext uri="{FF2B5EF4-FFF2-40B4-BE49-F238E27FC236}">
                <a16:creationId xmlns:a16="http://schemas.microsoft.com/office/drawing/2014/main" id="{1C890570-0CE1-4D30-81B6-7BF361D6DC4E}"/>
              </a:ext>
            </a:extLst>
          </p:cNvPr>
          <p:cNvCxnSpPr>
            <a:cxnSpLocks/>
          </p:cNvCxnSpPr>
          <p:nvPr/>
        </p:nvCxnSpPr>
        <p:spPr>
          <a:xfrm flipV="1">
            <a:off x="2539200" y="4794241"/>
            <a:ext cx="0" cy="4463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單箭頭接點 165">
            <a:extLst>
              <a:ext uri="{FF2B5EF4-FFF2-40B4-BE49-F238E27FC236}">
                <a16:creationId xmlns:a16="http://schemas.microsoft.com/office/drawing/2014/main" id="{7D53A218-7CAB-4EBA-8846-0EB8DF5540DB}"/>
              </a:ext>
            </a:extLst>
          </p:cNvPr>
          <p:cNvCxnSpPr>
            <a:cxnSpLocks/>
          </p:cNvCxnSpPr>
          <p:nvPr/>
        </p:nvCxnSpPr>
        <p:spPr>
          <a:xfrm flipV="1">
            <a:off x="4815439" y="4794241"/>
            <a:ext cx="0" cy="4314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單箭頭接點 166">
            <a:extLst>
              <a:ext uri="{FF2B5EF4-FFF2-40B4-BE49-F238E27FC236}">
                <a16:creationId xmlns:a16="http://schemas.microsoft.com/office/drawing/2014/main" id="{31886191-78D7-4092-9914-C29803285777}"/>
              </a:ext>
            </a:extLst>
          </p:cNvPr>
          <p:cNvCxnSpPr>
            <a:cxnSpLocks/>
          </p:cNvCxnSpPr>
          <p:nvPr/>
        </p:nvCxnSpPr>
        <p:spPr>
          <a:xfrm flipV="1">
            <a:off x="7061503" y="4794241"/>
            <a:ext cx="0" cy="4314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單箭頭接點 167">
            <a:extLst>
              <a:ext uri="{FF2B5EF4-FFF2-40B4-BE49-F238E27FC236}">
                <a16:creationId xmlns:a16="http://schemas.microsoft.com/office/drawing/2014/main" id="{AD9F80D3-ECB7-4DEA-AFD8-F2349E9C23BE}"/>
              </a:ext>
            </a:extLst>
          </p:cNvPr>
          <p:cNvCxnSpPr>
            <a:cxnSpLocks/>
          </p:cNvCxnSpPr>
          <p:nvPr/>
        </p:nvCxnSpPr>
        <p:spPr>
          <a:xfrm flipH="1" flipV="1">
            <a:off x="9297549" y="4794241"/>
            <a:ext cx="14090" cy="4463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單箭頭接點 168">
            <a:extLst>
              <a:ext uri="{FF2B5EF4-FFF2-40B4-BE49-F238E27FC236}">
                <a16:creationId xmlns:a16="http://schemas.microsoft.com/office/drawing/2014/main" id="{508EE1DD-6833-48DB-AD0A-9DEC911055A4}"/>
              </a:ext>
            </a:extLst>
          </p:cNvPr>
          <p:cNvCxnSpPr>
            <a:cxnSpLocks/>
          </p:cNvCxnSpPr>
          <p:nvPr/>
        </p:nvCxnSpPr>
        <p:spPr>
          <a:xfrm flipV="1">
            <a:off x="2486583" y="3527749"/>
            <a:ext cx="12605" cy="4940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單箭頭接點 169">
            <a:extLst>
              <a:ext uri="{FF2B5EF4-FFF2-40B4-BE49-F238E27FC236}">
                <a16:creationId xmlns:a16="http://schemas.microsoft.com/office/drawing/2014/main" id="{F6FA3968-0D9F-4E98-AF0F-94C196D8962C}"/>
              </a:ext>
            </a:extLst>
          </p:cNvPr>
          <p:cNvCxnSpPr>
            <a:cxnSpLocks/>
          </p:cNvCxnSpPr>
          <p:nvPr/>
        </p:nvCxnSpPr>
        <p:spPr>
          <a:xfrm flipV="1">
            <a:off x="4775427" y="3512878"/>
            <a:ext cx="0" cy="50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>
            <a:extLst>
              <a:ext uri="{FF2B5EF4-FFF2-40B4-BE49-F238E27FC236}">
                <a16:creationId xmlns:a16="http://schemas.microsoft.com/office/drawing/2014/main" id="{517563CA-207E-445E-8893-27126C456180}"/>
              </a:ext>
            </a:extLst>
          </p:cNvPr>
          <p:cNvCxnSpPr>
            <a:cxnSpLocks/>
          </p:cNvCxnSpPr>
          <p:nvPr/>
        </p:nvCxnSpPr>
        <p:spPr>
          <a:xfrm flipV="1">
            <a:off x="7021491" y="3512878"/>
            <a:ext cx="0" cy="50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單箭頭接點 171">
            <a:extLst>
              <a:ext uri="{FF2B5EF4-FFF2-40B4-BE49-F238E27FC236}">
                <a16:creationId xmlns:a16="http://schemas.microsoft.com/office/drawing/2014/main" id="{DA6D4851-BEF3-4200-BCB8-C709C0F534D3}"/>
              </a:ext>
            </a:extLst>
          </p:cNvPr>
          <p:cNvCxnSpPr>
            <a:cxnSpLocks/>
          </p:cNvCxnSpPr>
          <p:nvPr/>
        </p:nvCxnSpPr>
        <p:spPr>
          <a:xfrm flipV="1">
            <a:off x="9271627" y="3527749"/>
            <a:ext cx="0" cy="4940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矩形: 圓角 172">
            <a:extLst>
              <a:ext uri="{FF2B5EF4-FFF2-40B4-BE49-F238E27FC236}">
                <a16:creationId xmlns:a16="http://schemas.microsoft.com/office/drawing/2014/main" id="{EE770C85-664A-4CEA-B5CD-AED9DF3547F2}"/>
              </a:ext>
            </a:extLst>
          </p:cNvPr>
          <p:cNvSpPr/>
          <p:nvPr/>
        </p:nvSpPr>
        <p:spPr>
          <a:xfrm>
            <a:off x="1972071" y="4053941"/>
            <a:ext cx="7835608" cy="737504"/>
          </a:xfrm>
          <a:prstGeom prst="roundRect">
            <a:avLst/>
          </a:prstGeom>
          <a:blipFill>
            <a:blip r:embed="rId15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Self-Attention Layer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E7F81FA7-30F8-4BD7-9DB8-26DE277D2E2B}"/>
                  </a:ext>
                </a:extLst>
              </p:cNvPr>
              <p:cNvSpPr txBox="1"/>
              <p:nvPr/>
            </p:nvSpPr>
            <p:spPr>
              <a:xfrm>
                <a:off x="2632656" y="1767125"/>
                <a:ext cx="6512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/>
                  <a:t>can be parallelly computed. 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E7F81FA7-30F8-4BD7-9DB8-26DE277D2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56" y="1767125"/>
                <a:ext cx="6512847" cy="461665"/>
              </a:xfrm>
              <a:prstGeom prst="rect">
                <a:avLst/>
              </a:prstGeom>
              <a:blipFill>
                <a:blip r:embed="rId16"/>
                <a:stretch>
                  <a:fillRect l="-28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1FDDDF11-794D-4E1D-B589-FC4428BCBDB8}"/>
              </a:ext>
            </a:extLst>
          </p:cNvPr>
          <p:cNvSpPr txBox="1"/>
          <p:nvPr/>
        </p:nvSpPr>
        <p:spPr>
          <a:xfrm>
            <a:off x="7923701" y="1703105"/>
            <a:ext cx="28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33E55249-2F8D-4B51-8E4B-913B72E2A7B9}"/>
              </a:ext>
            </a:extLst>
          </p:cNvPr>
          <p:cNvGrpSpPr/>
          <p:nvPr/>
        </p:nvGrpSpPr>
        <p:grpSpPr>
          <a:xfrm>
            <a:off x="8250977" y="1751303"/>
            <a:ext cx="524575" cy="428179"/>
            <a:chOff x="5091792" y="1543557"/>
            <a:chExt cx="639241" cy="608154"/>
          </a:xfrm>
        </p:grpSpPr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92C43549-3CE2-4B7E-9060-254FC7F353E6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字方塊 55">
                  <a:extLst>
                    <a:ext uri="{FF2B5EF4-FFF2-40B4-BE49-F238E27FC236}">
                      <a16:creationId xmlns:a16="http://schemas.microsoft.com/office/drawing/2014/main" id="{250E1F13-52F3-4A7C-B216-93BB03F53140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6" name="文字方塊 55">
                  <a:extLst>
                    <a:ext uri="{FF2B5EF4-FFF2-40B4-BE49-F238E27FC236}">
                      <a16:creationId xmlns:a16="http://schemas.microsoft.com/office/drawing/2014/main" id="{250E1F13-52F3-4A7C-B216-93BB03F53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5000" r="-18056" b="-5714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4E362157-ACBE-49F8-A0C1-C8AFC70B7EB8}"/>
              </a:ext>
            </a:extLst>
          </p:cNvPr>
          <p:cNvSpPr txBox="1"/>
          <p:nvPr/>
        </p:nvSpPr>
        <p:spPr>
          <a:xfrm>
            <a:off x="7923702" y="2259854"/>
            <a:ext cx="28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D7D3792B-80BD-4A28-B28D-819A02F06832}"/>
              </a:ext>
            </a:extLst>
          </p:cNvPr>
          <p:cNvGrpSpPr/>
          <p:nvPr/>
        </p:nvGrpSpPr>
        <p:grpSpPr>
          <a:xfrm>
            <a:off x="8250978" y="2322573"/>
            <a:ext cx="524575" cy="428179"/>
            <a:chOff x="5091792" y="1543557"/>
            <a:chExt cx="639241" cy="608154"/>
          </a:xfrm>
        </p:grpSpPr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DAB466CA-C444-4732-A85C-670C9B1AFA41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44132C10-95B1-47BF-BDC6-BB03404F6157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44132C10-95B1-47BF-BDC6-BB03404F6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blipFill>
                  <a:blip r:embed="rId4"/>
                  <a:stretch>
                    <a:fillRect b="-1590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3708A493-6479-488C-ADD1-A24563CB6A78}"/>
              </a:ext>
            </a:extLst>
          </p:cNvPr>
          <p:cNvSpPr txBox="1"/>
          <p:nvPr/>
        </p:nvSpPr>
        <p:spPr>
          <a:xfrm>
            <a:off x="7910636" y="2809549"/>
            <a:ext cx="28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AF450FB5-DCF5-448D-8C87-6721AE4B07F8}"/>
              </a:ext>
            </a:extLst>
          </p:cNvPr>
          <p:cNvGrpSpPr/>
          <p:nvPr/>
        </p:nvGrpSpPr>
        <p:grpSpPr>
          <a:xfrm>
            <a:off x="8260483" y="2839606"/>
            <a:ext cx="524575" cy="428179"/>
            <a:chOff x="5091792" y="1543557"/>
            <a:chExt cx="639241" cy="608154"/>
          </a:xfrm>
        </p:grpSpPr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A01E0B9A-3F85-4B38-8203-F3FB4FE29852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32A8BB23-C680-4AB0-A882-C239E58565DD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32A8BB23-C680-4AB0-A882-C239E5856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3944" r="-14085" b="-5581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457C37DA-A8C4-46B6-835E-65B47333475E}"/>
                  </a:ext>
                </a:extLst>
              </p:cNvPr>
              <p:cNvSpPr/>
              <p:nvPr/>
            </p:nvSpPr>
            <p:spPr>
              <a:xfrm>
                <a:off x="6548115" y="1725812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457C37DA-A8C4-46B6-835E-65B473334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15" y="1725812"/>
                <a:ext cx="140596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37BEA49-3AD6-4720-933A-020F11825B00}"/>
                  </a:ext>
                </a:extLst>
              </p:cNvPr>
              <p:cNvSpPr/>
              <p:nvPr/>
            </p:nvSpPr>
            <p:spPr>
              <a:xfrm>
                <a:off x="6548115" y="2287196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37BEA49-3AD6-4720-933A-020F11825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15" y="2287196"/>
                <a:ext cx="140596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AB483B83-5D9A-435B-8B61-C488C87A80A4}"/>
                  </a:ext>
                </a:extLst>
              </p:cNvPr>
              <p:cNvSpPr/>
              <p:nvPr/>
            </p:nvSpPr>
            <p:spPr>
              <a:xfrm>
                <a:off x="6557803" y="2857070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AB483B83-5D9A-435B-8B61-C488C87A8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03" y="2857070"/>
                <a:ext cx="140596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群組 67">
            <a:extLst>
              <a:ext uri="{FF2B5EF4-FFF2-40B4-BE49-F238E27FC236}">
                <a16:creationId xmlns:a16="http://schemas.microsoft.com/office/drawing/2014/main" id="{6AC42495-66B0-4658-894D-F3F65EAFDD23}"/>
              </a:ext>
            </a:extLst>
          </p:cNvPr>
          <p:cNvGrpSpPr/>
          <p:nvPr/>
        </p:nvGrpSpPr>
        <p:grpSpPr>
          <a:xfrm>
            <a:off x="6826537" y="3710052"/>
            <a:ext cx="631828" cy="1344481"/>
            <a:chOff x="6592432" y="2322887"/>
            <a:chExt cx="679984" cy="1713297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170E9AB4-D878-411C-A970-DE1A6B0C1165}"/>
                </a:ext>
              </a:extLst>
            </p:cNvPr>
            <p:cNvSpPr/>
            <p:nvPr/>
          </p:nvSpPr>
          <p:spPr>
            <a:xfrm rot="5400000">
              <a:off x="6075775" y="2839544"/>
              <a:ext cx="1713297" cy="6799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字方塊 69">
                  <a:extLst>
                    <a:ext uri="{FF2B5EF4-FFF2-40B4-BE49-F238E27FC236}">
                      <a16:creationId xmlns:a16="http://schemas.microsoft.com/office/drawing/2014/main" id="{6D40B35E-5D11-4D70-A117-08A8D3CF0F2E}"/>
                    </a:ext>
                  </a:extLst>
                </p:cNvPr>
                <p:cNvSpPr txBox="1"/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70" name="文字方塊 69">
                  <a:extLst>
                    <a:ext uri="{FF2B5EF4-FFF2-40B4-BE49-F238E27FC236}">
                      <a16:creationId xmlns:a16="http://schemas.microsoft.com/office/drawing/2014/main" id="{6D40B35E-5D11-4D70-A117-08A8D3CF0F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37255" b="-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0DFD5B0D-9E3C-4ECB-AF8A-BEAEF337D5BA}"/>
                  </a:ext>
                </a:extLst>
              </p:cNvPr>
              <p:cNvSpPr/>
              <p:nvPr/>
            </p:nvSpPr>
            <p:spPr>
              <a:xfrm>
                <a:off x="7607530" y="4124511"/>
                <a:ext cx="1266288" cy="53360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0DFD5B0D-9E3C-4ECB-AF8A-BEAEF337D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530" y="4124511"/>
                <a:ext cx="1266288" cy="5336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608FBC19-3567-430E-8DAE-2B14B1EE0D66}"/>
                  </a:ext>
                </a:extLst>
              </p:cNvPr>
              <p:cNvSpPr/>
              <p:nvPr/>
            </p:nvSpPr>
            <p:spPr>
              <a:xfrm>
                <a:off x="5055925" y="3798097"/>
                <a:ext cx="1160042" cy="116839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608FBC19-3567-430E-8DAE-2B14B1EE0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25" y="3798097"/>
                <a:ext cx="1160042" cy="11683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箭號: 向右 72">
            <a:extLst>
              <a:ext uri="{FF2B5EF4-FFF2-40B4-BE49-F238E27FC236}">
                <a16:creationId xmlns:a16="http://schemas.microsoft.com/office/drawing/2014/main" id="{693297CA-0FE5-457B-BE00-2526276D046C}"/>
              </a:ext>
            </a:extLst>
          </p:cNvPr>
          <p:cNvSpPr/>
          <p:nvPr/>
        </p:nvSpPr>
        <p:spPr>
          <a:xfrm flipH="1">
            <a:off x="4507034" y="4071934"/>
            <a:ext cx="380840" cy="5439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4D7571DB-E5EB-455B-8EDB-E1C747B01508}"/>
                  </a:ext>
                </a:extLst>
              </p:cNvPr>
              <p:cNvSpPr/>
              <p:nvPr/>
            </p:nvSpPr>
            <p:spPr>
              <a:xfrm>
                <a:off x="3180320" y="3798098"/>
                <a:ext cx="1160042" cy="116839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4D7571DB-E5EB-455B-8EDB-E1C747B01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320" y="3798098"/>
                <a:ext cx="1160042" cy="11683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40E1CA4D-52A4-4079-A767-21A9FA4D49E9}"/>
                  </a:ext>
                </a:extLst>
              </p:cNvPr>
              <p:cNvSpPr/>
              <p:nvPr/>
            </p:nvSpPr>
            <p:spPr>
              <a:xfrm>
                <a:off x="6858572" y="5136306"/>
                <a:ext cx="1405968" cy="12270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40E1CA4D-52A4-4079-A767-21A9FA4D4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572" y="5136306"/>
                <a:ext cx="1405968" cy="12270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7FB7EF62-9441-4758-BE83-B4E567FECE65}"/>
                  </a:ext>
                </a:extLst>
              </p:cNvPr>
              <p:cNvSpPr/>
              <p:nvPr/>
            </p:nvSpPr>
            <p:spPr>
              <a:xfrm>
                <a:off x="5073812" y="5413022"/>
                <a:ext cx="1534737" cy="56039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7FB7EF62-9441-4758-BE83-B4E567FEC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812" y="5413022"/>
                <a:ext cx="1534737" cy="5603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字方塊 76">
            <a:extLst>
              <a:ext uri="{FF2B5EF4-FFF2-40B4-BE49-F238E27FC236}">
                <a16:creationId xmlns:a16="http://schemas.microsoft.com/office/drawing/2014/main" id="{A339720C-ACBA-4EC5-9340-85E9B81064A7}"/>
              </a:ext>
            </a:extLst>
          </p:cNvPr>
          <p:cNvSpPr txBox="1"/>
          <p:nvPr/>
        </p:nvSpPr>
        <p:spPr>
          <a:xfrm>
            <a:off x="4654730" y="5449305"/>
            <a:ext cx="31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D8F83A5F-7D87-4611-BAF7-AD4A9E09339C}"/>
                  </a:ext>
                </a:extLst>
              </p:cNvPr>
              <p:cNvSpPr/>
              <p:nvPr/>
            </p:nvSpPr>
            <p:spPr>
              <a:xfrm>
                <a:off x="8976479" y="1752056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D8F83A5F-7D87-4611-BAF7-AD4A9E093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479" y="1752056"/>
                <a:ext cx="1405968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407934CE-B045-454C-9B2B-4F2F9C5C9B2D}"/>
                  </a:ext>
                </a:extLst>
              </p:cNvPr>
              <p:cNvSpPr/>
              <p:nvPr/>
            </p:nvSpPr>
            <p:spPr>
              <a:xfrm>
                <a:off x="2939017" y="5398495"/>
                <a:ext cx="1534737" cy="56039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407934CE-B045-454C-9B2B-4F2F9C5C9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17" y="5398495"/>
                <a:ext cx="1534737" cy="5603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文字方塊 79">
            <a:extLst>
              <a:ext uri="{FF2B5EF4-FFF2-40B4-BE49-F238E27FC236}">
                <a16:creationId xmlns:a16="http://schemas.microsoft.com/office/drawing/2014/main" id="{22150BEB-FDE8-42F0-B945-847F7CF03486}"/>
              </a:ext>
            </a:extLst>
          </p:cNvPr>
          <p:cNvSpPr txBox="1"/>
          <p:nvPr/>
        </p:nvSpPr>
        <p:spPr>
          <a:xfrm>
            <a:off x="6290615" y="4082242"/>
            <a:ext cx="2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2A948F7B-A6E6-412F-9FE9-F7DE8179B100}"/>
                  </a:ext>
                </a:extLst>
              </p:cNvPr>
              <p:cNvSpPr/>
              <p:nvPr/>
            </p:nvSpPr>
            <p:spPr>
              <a:xfrm>
                <a:off x="8976479" y="2301175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2A948F7B-A6E6-412F-9FE9-F7DE8179B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479" y="2301175"/>
                <a:ext cx="1405968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308B69D6-679B-4306-89A9-A8B8F5BA5E1A}"/>
                  </a:ext>
                </a:extLst>
              </p:cNvPr>
              <p:cNvSpPr/>
              <p:nvPr/>
            </p:nvSpPr>
            <p:spPr>
              <a:xfrm>
                <a:off x="8979778" y="2850608"/>
                <a:ext cx="1405968" cy="4308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308B69D6-679B-4306-89A9-A8B8F5BA5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778" y="2850608"/>
                <a:ext cx="1405968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圖片 82">
            <a:extLst>
              <a:ext uri="{FF2B5EF4-FFF2-40B4-BE49-F238E27FC236}">
                <a16:creationId xmlns:a16="http://schemas.microsoft.com/office/drawing/2014/main" id="{FBE1BE86-4B6F-41AD-91DA-7F8B5BC194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4609" y="1510075"/>
            <a:ext cx="2351831" cy="1928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4A52BBBF-BC01-4FE5-AEDE-4FE2C985D4FD}"/>
                  </a:ext>
                </a:extLst>
              </p:cNvPr>
              <p:cNvSpPr/>
              <p:nvPr/>
            </p:nvSpPr>
            <p:spPr>
              <a:xfrm>
                <a:off x="3552567" y="2995423"/>
                <a:ext cx="1205585" cy="44480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4A52BBBF-BC01-4FE5-AEDE-4FE2C985D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67" y="2995423"/>
                <a:ext cx="1205585" cy="44480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98DCF745-1407-4603-8A46-00103E830C96}"/>
                  </a:ext>
                </a:extLst>
              </p:cNvPr>
              <p:cNvSpPr/>
              <p:nvPr/>
            </p:nvSpPr>
            <p:spPr>
              <a:xfrm>
                <a:off x="3544107" y="1481900"/>
                <a:ext cx="1222504" cy="4992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98DCF745-1407-4603-8A46-00103E830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107" y="1481900"/>
                <a:ext cx="1222504" cy="49921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>
            <a:extLst>
              <a:ext uri="{FF2B5EF4-FFF2-40B4-BE49-F238E27FC236}">
                <a16:creationId xmlns:a16="http://schemas.microsoft.com/office/drawing/2014/main" id="{F4A5896E-368A-4A6F-A014-07D3C2AEC041}"/>
              </a:ext>
            </a:extLst>
          </p:cNvPr>
          <p:cNvSpPr/>
          <p:nvPr/>
        </p:nvSpPr>
        <p:spPr>
          <a:xfrm>
            <a:off x="1308039" y="1483460"/>
            <a:ext cx="1977348" cy="449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9693EA06-63C9-42A4-9FD8-48017E7A8CDA}"/>
              </a:ext>
            </a:extLst>
          </p:cNvPr>
          <p:cNvSpPr/>
          <p:nvPr/>
        </p:nvSpPr>
        <p:spPr>
          <a:xfrm>
            <a:off x="1326290" y="3015295"/>
            <a:ext cx="1977348" cy="449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箭號: 向右 87">
            <a:extLst>
              <a:ext uri="{FF2B5EF4-FFF2-40B4-BE49-F238E27FC236}">
                <a16:creationId xmlns:a16="http://schemas.microsoft.com/office/drawing/2014/main" id="{BE47F03A-1D01-4558-9C2A-104D575A59BC}"/>
              </a:ext>
            </a:extLst>
          </p:cNvPr>
          <p:cNvSpPr/>
          <p:nvPr/>
        </p:nvSpPr>
        <p:spPr>
          <a:xfrm>
            <a:off x="3332472" y="1541331"/>
            <a:ext cx="182802" cy="308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箭號: 向右 88">
            <a:extLst>
              <a:ext uri="{FF2B5EF4-FFF2-40B4-BE49-F238E27FC236}">
                <a16:creationId xmlns:a16="http://schemas.microsoft.com/office/drawing/2014/main" id="{DB862ADB-CC63-4443-84D4-A5BC317C9A2B}"/>
              </a:ext>
            </a:extLst>
          </p:cNvPr>
          <p:cNvSpPr/>
          <p:nvPr/>
        </p:nvSpPr>
        <p:spPr>
          <a:xfrm>
            <a:off x="3332472" y="3063046"/>
            <a:ext cx="182802" cy="308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F2F97715-C321-439B-9699-3DE05241566D}"/>
              </a:ext>
            </a:extLst>
          </p:cNvPr>
          <p:cNvSpPr/>
          <p:nvPr/>
        </p:nvSpPr>
        <p:spPr>
          <a:xfrm>
            <a:off x="4010582" y="698957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– Self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61" grpId="0"/>
      <p:bldP spid="65" grpId="0" animBg="1"/>
      <p:bldP spid="66" grpId="0" animBg="1"/>
      <p:bldP spid="67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 animBg="1"/>
      <p:bldP spid="79" grpId="0" animBg="1"/>
      <p:bldP spid="80" grpId="0"/>
      <p:bldP spid="81" grpId="0" animBg="1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7561556" y="6452571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40AA695-FB73-473A-A82D-AE45AE3856AE}"/>
              </a:ext>
            </a:extLst>
          </p:cNvPr>
          <p:cNvSpPr/>
          <p:nvPr/>
        </p:nvSpPr>
        <p:spPr>
          <a:xfrm>
            <a:off x="3893798" y="708346"/>
            <a:ext cx="6640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Multi-head Self Attention </a:t>
            </a:r>
            <a:r>
              <a:rPr lang="en-US" altLang="zh-TW" dirty="0">
                <a:solidFill>
                  <a:srgbClr val="0070C0"/>
                </a:solidFill>
                <a:latin typeface="Arial Black" panose="020B0A04020102020204" pitchFamily="34" charset="0"/>
              </a:rPr>
              <a:t>(2 heads as example)</a:t>
            </a:r>
            <a:endParaRPr lang="zh-TW" altLang="en-US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93" name="直線單箭頭接點 192">
            <a:extLst>
              <a:ext uri="{FF2B5EF4-FFF2-40B4-BE49-F238E27FC236}">
                <a16:creationId xmlns:a16="http://schemas.microsoft.com/office/drawing/2014/main" id="{1B492ACE-7D7F-41B6-B199-39439D122722}"/>
              </a:ext>
            </a:extLst>
          </p:cNvPr>
          <p:cNvCxnSpPr>
            <a:cxnSpLocks/>
            <a:stCxn id="200" idx="0"/>
          </p:cNvCxnSpPr>
          <p:nvPr/>
        </p:nvCxnSpPr>
        <p:spPr>
          <a:xfrm flipV="1">
            <a:off x="4018584" y="4410039"/>
            <a:ext cx="16333" cy="249634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單箭頭接點 193">
            <a:extLst>
              <a:ext uri="{FF2B5EF4-FFF2-40B4-BE49-F238E27FC236}">
                <a16:creationId xmlns:a16="http://schemas.microsoft.com/office/drawing/2014/main" id="{C43849F7-9FBD-4215-AEF8-F1A65C7F7D85}"/>
              </a:ext>
            </a:extLst>
          </p:cNvPr>
          <p:cNvCxnSpPr>
            <a:cxnSpLocks/>
            <a:stCxn id="205" idx="0"/>
          </p:cNvCxnSpPr>
          <p:nvPr/>
        </p:nvCxnSpPr>
        <p:spPr>
          <a:xfrm flipV="1">
            <a:off x="5327656" y="4410041"/>
            <a:ext cx="1423" cy="249632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單箭頭接點 194">
            <a:extLst>
              <a:ext uri="{FF2B5EF4-FFF2-40B4-BE49-F238E27FC236}">
                <a16:creationId xmlns:a16="http://schemas.microsoft.com/office/drawing/2014/main" id="{A000057A-3F2F-424E-BF0C-0CAB26CA6341}"/>
              </a:ext>
            </a:extLst>
          </p:cNvPr>
          <p:cNvCxnSpPr>
            <a:cxnSpLocks/>
          </p:cNvCxnSpPr>
          <p:nvPr/>
        </p:nvCxnSpPr>
        <p:spPr>
          <a:xfrm>
            <a:off x="2281538" y="4403444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單箭頭接點 195">
            <a:extLst>
              <a:ext uri="{FF2B5EF4-FFF2-40B4-BE49-F238E27FC236}">
                <a16:creationId xmlns:a16="http://schemas.microsoft.com/office/drawing/2014/main" id="{940FD8FF-83A7-4FF1-9EA0-44FB0F19A328}"/>
              </a:ext>
            </a:extLst>
          </p:cNvPr>
          <p:cNvCxnSpPr>
            <a:cxnSpLocks/>
            <a:stCxn id="212" idx="0"/>
          </p:cNvCxnSpPr>
          <p:nvPr/>
        </p:nvCxnSpPr>
        <p:spPr>
          <a:xfrm flipV="1">
            <a:off x="2601753" y="4410039"/>
            <a:ext cx="9095" cy="249634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單箭頭接點 196">
            <a:extLst>
              <a:ext uri="{FF2B5EF4-FFF2-40B4-BE49-F238E27FC236}">
                <a16:creationId xmlns:a16="http://schemas.microsoft.com/office/drawing/2014/main" id="{96F8791B-41E8-4243-BDEB-3980A7422FEB}"/>
              </a:ext>
            </a:extLst>
          </p:cNvPr>
          <p:cNvCxnSpPr>
            <a:cxnSpLocks/>
          </p:cNvCxnSpPr>
          <p:nvPr/>
        </p:nvCxnSpPr>
        <p:spPr>
          <a:xfrm flipV="1">
            <a:off x="2259710" y="4140657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單箭頭接點 197">
            <a:extLst>
              <a:ext uri="{FF2B5EF4-FFF2-40B4-BE49-F238E27FC236}">
                <a16:creationId xmlns:a16="http://schemas.microsoft.com/office/drawing/2014/main" id="{6C6AFE1A-0100-4ACB-A153-E6A61090EE2A}"/>
              </a:ext>
            </a:extLst>
          </p:cNvPr>
          <p:cNvCxnSpPr>
            <a:cxnSpLocks/>
          </p:cNvCxnSpPr>
          <p:nvPr/>
        </p:nvCxnSpPr>
        <p:spPr>
          <a:xfrm flipV="1">
            <a:off x="2959077" y="4126761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矩形 198">
            <a:extLst>
              <a:ext uri="{FF2B5EF4-FFF2-40B4-BE49-F238E27FC236}">
                <a16:creationId xmlns:a16="http://schemas.microsoft.com/office/drawing/2014/main" id="{45ED7BC6-345C-452B-98AD-60FD97B956E4}"/>
              </a:ext>
            </a:extLst>
          </p:cNvPr>
          <p:cNvSpPr/>
          <p:nvPr/>
        </p:nvSpPr>
        <p:spPr>
          <a:xfrm>
            <a:off x="3804067" y="5634794"/>
            <a:ext cx="461546" cy="5148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19215C84-F4D3-47DC-B720-0ABE8FE870DC}"/>
              </a:ext>
            </a:extLst>
          </p:cNvPr>
          <p:cNvSpPr/>
          <p:nvPr/>
        </p:nvSpPr>
        <p:spPr>
          <a:xfrm>
            <a:off x="3874584" y="465967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文字方塊 200">
                <a:extLst>
                  <a:ext uri="{FF2B5EF4-FFF2-40B4-BE49-F238E27FC236}">
                    <a16:creationId xmlns:a16="http://schemas.microsoft.com/office/drawing/2014/main" id="{D0058BA4-F746-4CDE-9A89-B60E6877EA11}"/>
                  </a:ext>
                </a:extLst>
              </p:cNvPr>
              <p:cNvSpPr txBox="1"/>
              <p:nvPr/>
            </p:nvSpPr>
            <p:spPr>
              <a:xfrm>
                <a:off x="3693099" y="470749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1" name="文字方塊 200">
                <a:extLst>
                  <a:ext uri="{FF2B5EF4-FFF2-40B4-BE49-F238E27FC236}">
                    <a16:creationId xmlns:a16="http://schemas.microsoft.com/office/drawing/2014/main" id="{D0058BA4-F746-4CDE-9A89-B60E6877E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99" y="4707490"/>
                <a:ext cx="715161" cy="4735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直線單箭頭接點 201">
            <a:extLst>
              <a:ext uri="{FF2B5EF4-FFF2-40B4-BE49-F238E27FC236}">
                <a16:creationId xmlns:a16="http://schemas.microsoft.com/office/drawing/2014/main" id="{7EF78CF9-E3EC-479E-8C51-E86644629A4E}"/>
              </a:ext>
            </a:extLst>
          </p:cNvPr>
          <p:cNvCxnSpPr>
            <a:cxnSpLocks/>
          </p:cNvCxnSpPr>
          <p:nvPr/>
        </p:nvCxnSpPr>
        <p:spPr>
          <a:xfrm flipV="1">
            <a:off x="4027172" y="5203620"/>
            <a:ext cx="0" cy="43003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單箭頭接點 202">
            <a:extLst>
              <a:ext uri="{FF2B5EF4-FFF2-40B4-BE49-F238E27FC236}">
                <a16:creationId xmlns:a16="http://schemas.microsoft.com/office/drawing/2014/main" id="{1DE5CB24-7AD3-4FD8-AE41-AEDC7306DBC4}"/>
              </a:ext>
            </a:extLst>
          </p:cNvPr>
          <p:cNvCxnSpPr>
            <a:cxnSpLocks/>
          </p:cNvCxnSpPr>
          <p:nvPr/>
        </p:nvCxnSpPr>
        <p:spPr>
          <a:xfrm>
            <a:off x="2580518" y="5485127"/>
            <a:ext cx="2768959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群組 203">
            <a:extLst>
              <a:ext uri="{FF2B5EF4-FFF2-40B4-BE49-F238E27FC236}">
                <a16:creationId xmlns:a16="http://schemas.microsoft.com/office/drawing/2014/main" id="{52333845-0B79-4452-BF9B-E3A48F56955D}"/>
              </a:ext>
            </a:extLst>
          </p:cNvPr>
          <p:cNvGrpSpPr/>
          <p:nvPr/>
        </p:nvGrpSpPr>
        <p:grpSpPr>
          <a:xfrm>
            <a:off x="4991897" y="4659673"/>
            <a:ext cx="715161" cy="813431"/>
            <a:chOff x="3154887" y="3748362"/>
            <a:chExt cx="715161" cy="813431"/>
          </a:xfrm>
        </p:grpSpPr>
        <p:sp>
          <p:nvSpPr>
            <p:cNvPr id="205" name="矩形 204">
              <a:extLst>
                <a:ext uri="{FF2B5EF4-FFF2-40B4-BE49-F238E27FC236}">
                  <a16:creationId xmlns:a16="http://schemas.microsoft.com/office/drawing/2014/main" id="{0E30CF88-F6ED-405E-B17A-F2AC4B0EDF99}"/>
                </a:ext>
              </a:extLst>
            </p:cNvPr>
            <p:cNvSpPr/>
            <p:nvPr/>
          </p:nvSpPr>
          <p:spPr>
            <a:xfrm>
              <a:off x="3346646" y="3748362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文字方塊 205">
                  <a:extLst>
                    <a:ext uri="{FF2B5EF4-FFF2-40B4-BE49-F238E27FC236}">
                      <a16:creationId xmlns:a16="http://schemas.microsoft.com/office/drawing/2014/main" id="{DACAFB0B-D0F4-412F-BC00-4306C1297B8B}"/>
                    </a:ext>
                  </a:extLst>
                </p:cNvPr>
                <p:cNvSpPr txBox="1"/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CAE55535-1353-49C5-B3CD-693B98383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7" name="直線單箭頭接點 206">
              <a:extLst>
                <a:ext uri="{FF2B5EF4-FFF2-40B4-BE49-F238E27FC236}">
                  <a16:creationId xmlns:a16="http://schemas.microsoft.com/office/drawing/2014/main" id="{177DEB35-0BF3-481E-8864-5DFAFA3AA2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0646" y="4290299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文字方塊 207">
                <a:extLst>
                  <a:ext uri="{FF2B5EF4-FFF2-40B4-BE49-F238E27FC236}">
                    <a16:creationId xmlns:a16="http://schemas.microsoft.com/office/drawing/2014/main" id="{BE5F181F-0A63-4729-BE58-CFA67DBE8439}"/>
                  </a:ext>
                </a:extLst>
              </p:cNvPr>
              <p:cNvSpPr txBox="1"/>
              <p:nvPr/>
            </p:nvSpPr>
            <p:spPr>
              <a:xfrm>
                <a:off x="3701811" y="5676062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8" name="文字方塊 207">
                <a:extLst>
                  <a:ext uri="{FF2B5EF4-FFF2-40B4-BE49-F238E27FC236}">
                    <a16:creationId xmlns:a16="http://schemas.microsoft.com/office/drawing/2014/main" id="{BE5F181F-0A63-4729-BE58-CFA67DBE8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11" y="5676062"/>
                <a:ext cx="715161" cy="473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9" name="群組 208">
            <a:extLst>
              <a:ext uri="{FF2B5EF4-FFF2-40B4-BE49-F238E27FC236}">
                <a16:creationId xmlns:a16="http://schemas.microsoft.com/office/drawing/2014/main" id="{BE4058F6-9587-49B7-B964-C6F30E672888}"/>
              </a:ext>
            </a:extLst>
          </p:cNvPr>
          <p:cNvGrpSpPr/>
          <p:nvPr/>
        </p:nvGrpSpPr>
        <p:grpSpPr>
          <a:xfrm>
            <a:off x="2269663" y="4659673"/>
            <a:ext cx="715161" cy="813431"/>
            <a:chOff x="1299972" y="3748362"/>
            <a:chExt cx="715161" cy="813431"/>
          </a:xfrm>
        </p:grpSpPr>
        <p:grpSp>
          <p:nvGrpSpPr>
            <p:cNvPr id="210" name="群組 209">
              <a:extLst>
                <a:ext uri="{FF2B5EF4-FFF2-40B4-BE49-F238E27FC236}">
                  <a16:creationId xmlns:a16="http://schemas.microsoft.com/office/drawing/2014/main" id="{95CB36E0-161E-4553-A286-BC116D94E71D}"/>
                </a:ext>
              </a:extLst>
            </p:cNvPr>
            <p:cNvGrpSpPr/>
            <p:nvPr/>
          </p:nvGrpSpPr>
          <p:grpSpPr>
            <a:xfrm>
              <a:off x="1488062" y="3748362"/>
              <a:ext cx="288000" cy="813431"/>
              <a:chOff x="2212165" y="3748362"/>
              <a:chExt cx="288000" cy="813431"/>
            </a:xfrm>
          </p:grpSpPr>
          <p:sp>
            <p:nvSpPr>
              <p:cNvPr id="212" name="矩形 211">
                <a:extLst>
                  <a:ext uri="{FF2B5EF4-FFF2-40B4-BE49-F238E27FC236}">
                    <a16:creationId xmlns:a16="http://schemas.microsoft.com/office/drawing/2014/main" id="{3CE42744-36D8-48C3-A4D5-F5BB7723730F}"/>
                  </a:ext>
                </a:extLst>
              </p:cNvPr>
              <p:cNvSpPr/>
              <p:nvPr/>
            </p:nvSpPr>
            <p:spPr>
              <a:xfrm>
                <a:off x="2212165" y="3748362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213" name="直線單箭頭接點 212">
                <a:extLst>
                  <a:ext uri="{FF2B5EF4-FFF2-40B4-BE49-F238E27FC236}">
                    <a16:creationId xmlns:a16="http://schemas.microsoft.com/office/drawing/2014/main" id="{2E9F1310-1C2F-4A12-BD6D-8ADD07BC3A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779" y="4290299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文字方塊 210">
                  <a:extLst>
                    <a:ext uri="{FF2B5EF4-FFF2-40B4-BE49-F238E27FC236}">
                      <a16:creationId xmlns:a16="http://schemas.microsoft.com/office/drawing/2014/main" id="{0D92D759-1E71-4B00-ACBF-CC6734D37812}"/>
                    </a:ext>
                  </a:extLst>
                </p:cNvPr>
                <p:cNvSpPr txBox="1"/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B327653C-8387-4F7D-9B60-A89815B2D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blipFill>
                  <a:blip r:embed="rId6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矩形 214">
            <a:extLst>
              <a:ext uri="{FF2B5EF4-FFF2-40B4-BE49-F238E27FC236}">
                <a16:creationId xmlns:a16="http://schemas.microsoft.com/office/drawing/2014/main" id="{365B0CC2-558B-42A8-97BA-65AA265CDF3B}"/>
              </a:ext>
            </a:extLst>
          </p:cNvPr>
          <p:cNvSpPr/>
          <p:nvPr/>
        </p:nvSpPr>
        <p:spPr>
          <a:xfrm>
            <a:off x="1985640" y="3562917"/>
            <a:ext cx="550075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2E660388-FECF-4575-8C53-1FEF044F19D5}"/>
              </a:ext>
            </a:extLst>
          </p:cNvPr>
          <p:cNvSpPr/>
          <p:nvPr/>
        </p:nvSpPr>
        <p:spPr>
          <a:xfrm>
            <a:off x="2753442" y="3547527"/>
            <a:ext cx="512148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19" name="直線單箭頭接點 218">
            <a:extLst>
              <a:ext uri="{FF2B5EF4-FFF2-40B4-BE49-F238E27FC236}">
                <a16:creationId xmlns:a16="http://schemas.microsoft.com/office/drawing/2014/main" id="{8FA2A37B-F1FC-48C5-88B3-FB8309990A12}"/>
              </a:ext>
            </a:extLst>
          </p:cNvPr>
          <p:cNvCxnSpPr>
            <a:cxnSpLocks/>
          </p:cNvCxnSpPr>
          <p:nvPr/>
        </p:nvCxnSpPr>
        <p:spPr>
          <a:xfrm>
            <a:off x="3714929" y="4401332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單箭頭接點 219">
            <a:extLst>
              <a:ext uri="{FF2B5EF4-FFF2-40B4-BE49-F238E27FC236}">
                <a16:creationId xmlns:a16="http://schemas.microsoft.com/office/drawing/2014/main" id="{F0AB70E3-E884-4114-AFB8-6A9E920BCB7C}"/>
              </a:ext>
            </a:extLst>
          </p:cNvPr>
          <p:cNvCxnSpPr>
            <a:cxnSpLocks/>
          </p:cNvCxnSpPr>
          <p:nvPr/>
        </p:nvCxnSpPr>
        <p:spPr>
          <a:xfrm flipV="1">
            <a:off x="3693101" y="4138545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單箭頭接點 220">
            <a:extLst>
              <a:ext uri="{FF2B5EF4-FFF2-40B4-BE49-F238E27FC236}">
                <a16:creationId xmlns:a16="http://schemas.microsoft.com/office/drawing/2014/main" id="{33FE2F00-3D03-47FD-A49E-18E7EFF075DA}"/>
              </a:ext>
            </a:extLst>
          </p:cNvPr>
          <p:cNvCxnSpPr>
            <a:cxnSpLocks/>
          </p:cNvCxnSpPr>
          <p:nvPr/>
        </p:nvCxnSpPr>
        <p:spPr>
          <a:xfrm flipV="1">
            <a:off x="4392468" y="4124649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矩形 221">
            <a:extLst>
              <a:ext uri="{FF2B5EF4-FFF2-40B4-BE49-F238E27FC236}">
                <a16:creationId xmlns:a16="http://schemas.microsoft.com/office/drawing/2014/main" id="{59CEEE97-9BBB-4F4F-88BE-B4DD516FE745}"/>
              </a:ext>
            </a:extLst>
          </p:cNvPr>
          <p:cNvSpPr/>
          <p:nvPr/>
        </p:nvSpPr>
        <p:spPr>
          <a:xfrm>
            <a:off x="3467036" y="3560805"/>
            <a:ext cx="512149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83CE65AB-E118-4AD7-9E1C-6F1988A5839E}"/>
              </a:ext>
            </a:extLst>
          </p:cNvPr>
          <p:cNvSpPr/>
          <p:nvPr/>
        </p:nvSpPr>
        <p:spPr>
          <a:xfrm>
            <a:off x="4179947" y="3545415"/>
            <a:ext cx="519033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26" name="直線單箭頭接點 225">
            <a:extLst>
              <a:ext uri="{FF2B5EF4-FFF2-40B4-BE49-F238E27FC236}">
                <a16:creationId xmlns:a16="http://schemas.microsoft.com/office/drawing/2014/main" id="{9096964C-66C2-471C-B3BA-E736F3F878F5}"/>
              </a:ext>
            </a:extLst>
          </p:cNvPr>
          <p:cNvCxnSpPr>
            <a:cxnSpLocks/>
          </p:cNvCxnSpPr>
          <p:nvPr/>
        </p:nvCxnSpPr>
        <p:spPr>
          <a:xfrm>
            <a:off x="5009091" y="4398401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單箭頭接點 226">
            <a:extLst>
              <a:ext uri="{FF2B5EF4-FFF2-40B4-BE49-F238E27FC236}">
                <a16:creationId xmlns:a16="http://schemas.microsoft.com/office/drawing/2014/main" id="{5EBFE67B-F381-4FE2-8CC5-56C4429F8B13}"/>
              </a:ext>
            </a:extLst>
          </p:cNvPr>
          <p:cNvCxnSpPr>
            <a:cxnSpLocks/>
          </p:cNvCxnSpPr>
          <p:nvPr/>
        </p:nvCxnSpPr>
        <p:spPr>
          <a:xfrm flipV="1">
            <a:off x="4987263" y="4135614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單箭頭接點 227">
            <a:extLst>
              <a:ext uri="{FF2B5EF4-FFF2-40B4-BE49-F238E27FC236}">
                <a16:creationId xmlns:a16="http://schemas.microsoft.com/office/drawing/2014/main" id="{DF285966-0DC3-470B-A574-D2FCA64FBF94}"/>
              </a:ext>
            </a:extLst>
          </p:cNvPr>
          <p:cNvCxnSpPr>
            <a:cxnSpLocks/>
          </p:cNvCxnSpPr>
          <p:nvPr/>
        </p:nvCxnSpPr>
        <p:spPr>
          <a:xfrm flipV="1">
            <a:off x="5686630" y="4121718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矩形 228">
            <a:extLst>
              <a:ext uri="{FF2B5EF4-FFF2-40B4-BE49-F238E27FC236}">
                <a16:creationId xmlns:a16="http://schemas.microsoft.com/office/drawing/2014/main" id="{7058C737-BB66-4D9A-988B-B40FDE0BE575}"/>
              </a:ext>
            </a:extLst>
          </p:cNvPr>
          <p:cNvSpPr/>
          <p:nvPr/>
        </p:nvSpPr>
        <p:spPr>
          <a:xfrm>
            <a:off x="4806758" y="3557874"/>
            <a:ext cx="466589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5B0AB4CE-885F-425A-A895-62236B993534}"/>
              </a:ext>
            </a:extLst>
          </p:cNvPr>
          <p:cNvSpPr/>
          <p:nvPr/>
        </p:nvSpPr>
        <p:spPr>
          <a:xfrm>
            <a:off x="5474109" y="3542484"/>
            <a:ext cx="519033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33" name="直線單箭頭接點 232">
            <a:extLst>
              <a:ext uri="{FF2B5EF4-FFF2-40B4-BE49-F238E27FC236}">
                <a16:creationId xmlns:a16="http://schemas.microsoft.com/office/drawing/2014/main" id="{17F64F7F-BC98-4E45-9251-862C8E7235CE}"/>
              </a:ext>
            </a:extLst>
          </p:cNvPr>
          <p:cNvCxnSpPr>
            <a:cxnSpLocks/>
            <a:stCxn id="240" idx="0"/>
          </p:cNvCxnSpPr>
          <p:nvPr/>
        </p:nvCxnSpPr>
        <p:spPr>
          <a:xfrm flipH="1" flipV="1">
            <a:off x="8337880" y="4370113"/>
            <a:ext cx="58" cy="258341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單箭頭接點 233">
            <a:extLst>
              <a:ext uri="{FF2B5EF4-FFF2-40B4-BE49-F238E27FC236}">
                <a16:creationId xmlns:a16="http://schemas.microsoft.com/office/drawing/2014/main" id="{BCAACEE2-9AF3-4345-87C9-A0D1621D453E}"/>
              </a:ext>
            </a:extLst>
          </p:cNvPr>
          <p:cNvCxnSpPr>
            <a:cxnSpLocks/>
            <a:stCxn id="246" idx="0"/>
          </p:cNvCxnSpPr>
          <p:nvPr/>
        </p:nvCxnSpPr>
        <p:spPr>
          <a:xfrm flipH="1" flipV="1">
            <a:off x="9668831" y="4378820"/>
            <a:ext cx="1" cy="287177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單箭頭接點 234">
            <a:extLst>
              <a:ext uri="{FF2B5EF4-FFF2-40B4-BE49-F238E27FC236}">
                <a16:creationId xmlns:a16="http://schemas.microsoft.com/office/drawing/2014/main" id="{33E893A3-3480-4B31-853A-BD33BB0AE844}"/>
              </a:ext>
            </a:extLst>
          </p:cNvPr>
          <p:cNvCxnSpPr>
            <a:cxnSpLocks/>
          </p:cNvCxnSpPr>
          <p:nvPr/>
        </p:nvCxnSpPr>
        <p:spPr>
          <a:xfrm>
            <a:off x="6600892" y="4372225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單箭頭接點 235">
            <a:extLst>
              <a:ext uri="{FF2B5EF4-FFF2-40B4-BE49-F238E27FC236}">
                <a16:creationId xmlns:a16="http://schemas.microsoft.com/office/drawing/2014/main" id="{6230699D-8765-418F-8953-3C99B368E7C6}"/>
              </a:ext>
            </a:extLst>
          </p:cNvPr>
          <p:cNvCxnSpPr>
            <a:cxnSpLocks/>
            <a:stCxn id="252" idx="0"/>
          </p:cNvCxnSpPr>
          <p:nvPr/>
        </p:nvCxnSpPr>
        <p:spPr>
          <a:xfrm flipV="1">
            <a:off x="6921107" y="4378820"/>
            <a:ext cx="0" cy="249634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單箭頭接點 236">
            <a:extLst>
              <a:ext uri="{FF2B5EF4-FFF2-40B4-BE49-F238E27FC236}">
                <a16:creationId xmlns:a16="http://schemas.microsoft.com/office/drawing/2014/main" id="{011F64DF-8DBB-4131-B9AB-AF2B30AA40A2}"/>
              </a:ext>
            </a:extLst>
          </p:cNvPr>
          <p:cNvCxnSpPr>
            <a:cxnSpLocks/>
          </p:cNvCxnSpPr>
          <p:nvPr/>
        </p:nvCxnSpPr>
        <p:spPr>
          <a:xfrm flipV="1">
            <a:off x="6579064" y="4109438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單箭頭接點 237">
            <a:extLst>
              <a:ext uri="{FF2B5EF4-FFF2-40B4-BE49-F238E27FC236}">
                <a16:creationId xmlns:a16="http://schemas.microsoft.com/office/drawing/2014/main" id="{E93274D3-A00F-4E9E-91AA-EF2ECFCAE52A}"/>
              </a:ext>
            </a:extLst>
          </p:cNvPr>
          <p:cNvCxnSpPr>
            <a:cxnSpLocks/>
          </p:cNvCxnSpPr>
          <p:nvPr/>
        </p:nvCxnSpPr>
        <p:spPr>
          <a:xfrm flipV="1">
            <a:off x="7278431" y="4095542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矩形 238">
            <a:extLst>
              <a:ext uri="{FF2B5EF4-FFF2-40B4-BE49-F238E27FC236}">
                <a16:creationId xmlns:a16="http://schemas.microsoft.com/office/drawing/2014/main" id="{FB5DBEAA-166A-441A-ACF2-7A8928D7C8ED}"/>
              </a:ext>
            </a:extLst>
          </p:cNvPr>
          <p:cNvSpPr/>
          <p:nvPr/>
        </p:nvSpPr>
        <p:spPr>
          <a:xfrm>
            <a:off x="8107107" y="5547655"/>
            <a:ext cx="461546" cy="548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FA6A9210-D4DD-4AAE-9B4D-8240A18A2DF5}"/>
              </a:ext>
            </a:extLst>
          </p:cNvPr>
          <p:cNvSpPr/>
          <p:nvPr/>
        </p:nvSpPr>
        <p:spPr>
          <a:xfrm>
            <a:off x="8193938" y="4628454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文字方塊 240">
                <a:extLst>
                  <a:ext uri="{FF2B5EF4-FFF2-40B4-BE49-F238E27FC236}">
                    <a16:creationId xmlns:a16="http://schemas.microsoft.com/office/drawing/2014/main" id="{240D51DE-E5E5-44F4-A21F-44B002E12AC0}"/>
                  </a:ext>
                </a:extLst>
              </p:cNvPr>
              <p:cNvSpPr txBox="1"/>
              <p:nvPr/>
            </p:nvSpPr>
            <p:spPr>
              <a:xfrm>
                <a:off x="8012453" y="4676271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1" name="文字方塊 240">
                <a:extLst>
                  <a:ext uri="{FF2B5EF4-FFF2-40B4-BE49-F238E27FC236}">
                    <a16:creationId xmlns:a16="http://schemas.microsoft.com/office/drawing/2014/main" id="{240D51DE-E5E5-44F4-A21F-44B002E1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453" y="4676271"/>
                <a:ext cx="715161" cy="4735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2" name="直線單箭頭接點 241">
            <a:extLst>
              <a:ext uri="{FF2B5EF4-FFF2-40B4-BE49-F238E27FC236}">
                <a16:creationId xmlns:a16="http://schemas.microsoft.com/office/drawing/2014/main" id="{F4211EA8-24B2-47FB-AD97-3E82291CBE46}"/>
              </a:ext>
            </a:extLst>
          </p:cNvPr>
          <p:cNvCxnSpPr>
            <a:cxnSpLocks/>
            <a:stCxn id="239" idx="0"/>
          </p:cNvCxnSpPr>
          <p:nvPr/>
        </p:nvCxnSpPr>
        <p:spPr>
          <a:xfrm flipV="1">
            <a:off x="8337880" y="5172403"/>
            <a:ext cx="8646" cy="37525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單箭頭接點 242">
            <a:extLst>
              <a:ext uri="{FF2B5EF4-FFF2-40B4-BE49-F238E27FC236}">
                <a16:creationId xmlns:a16="http://schemas.microsoft.com/office/drawing/2014/main" id="{AAC416CE-837B-4387-B897-A26589C21871}"/>
              </a:ext>
            </a:extLst>
          </p:cNvPr>
          <p:cNvCxnSpPr>
            <a:cxnSpLocks/>
          </p:cNvCxnSpPr>
          <p:nvPr/>
        </p:nvCxnSpPr>
        <p:spPr>
          <a:xfrm>
            <a:off x="6899872" y="5453908"/>
            <a:ext cx="2768959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群組 243">
            <a:extLst>
              <a:ext uri="{FF2B5EF4-FFF2-40B4-BE49-F238E27FC236}">
                <a16:creationId xmlns:a16="http://schemas.microsoft.com/office/drawing/2014/main" id="{EA587DB3-B40D-44AA-A10A-4445D92D6112}"/>
              </a:ext>
            </a:extLst>
          </p:cNvPr>
          <p:cNvGrpSpPr/>
          <p:nvPr/>
        </p:nvGrpSpPr>
        <p:grpSpPr>
          <a:xfrm>
            <a:off x="9311251" y="4628454"/>
            <a:ext cx="715161" cy="813431"/>
            <a:chOff x="3154887" y="3748362"/>
            <a:chExt cx="715161" cy="813431"/>
          </a:xfrm>
        </p:grpSpPr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7849C968-14F5-4E04-B2B7-1BE508224E55}"/>
                </a:ext>
              </a:extLst>
            </p:cNvPr>
            <p:cNvSpPr/>
            <p:nvPr/>
          </p:nvSpPr>
          <p:spPr>
            <a:xfrm>
              <a:off x="3346646" y="3748362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文字方塊 245">
                  <a:extLst>
                    <a:ext uri="{FF2B5EF4-FFF2-40B4-BE49-F238E27FC236}">
                      <a16:creationId xmlns:a16="http://schemas.microsoft.com/office/drawing/2014/main" id="{3354480B-61F6-400F-91E0-A52E92B2C458}"/>
                    </a:ext>
                  </a:extLst>
                </p:cNvPr>
                <p:cNvSpPr txBox="1"/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9" name="文字方塊 148">
                  <a:extLst>
                    <a:ext uri="{FF2B5EF4-FFF2-40B4-BE49-F238E27FC236}">
                      <a16:creationId xmlns:a16="http://schemas.microsoft.com/office/drawing/2014/main" id="{AAB99A89-8376-43D3-AE0C-D0ABD7C02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7" name="直線單箭頭接點 246">
              <a:extLst>
                <a:ext uri="{FF2B5EF4-FFF2-40B4-BE49-F238E27FC236}">
                  <a16:creationId xmlns:a16="http://schemas.microsoft.com/office/drawing/2014/main" id="{664C0EEE-B9C4-4031-87E4-4CB13EE840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0646" y="4290299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文字方塊 247">
                <a:extLst>
                  <a:ext uri="{FF2B5EF4-FFF2-40B4-BE49-F238E27FC236}">
                    <a16:creationId xmlns:a16="http://schemas.microsoft.com/office/drawing/2014/main" id="{79747700-FA72-44EB-95B1-D4612FE7D0CA}"/>
                  </a:ext>
                </a:extLst>
              </p:cNvPr>
              <p:cNvSpPr txBox="1"/>
              <p:nvPr/>
            </p:nvSpPr>
            <p:spPr>
              <a:xfrm>
                <a:off x="8012557" y="5633654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8" name="文字方塊 247">
                <a:extLst>
                  <a:ext uri="{FF2B5EF4-FFF2-40B4-BE49-F238E27FC236}">
                    <a16:creationId xmlns:a16="http://schemas.microsoft.com/office/drawing/2014/main" id="{79747700-FA72-44EB-95B1-D4612FE7D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57" y="5633654"/>
                <a:ext cx="715161" cy="4735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9" name="群組 248">
            <a:extLst>
              <a:ext uri="{FF2B5EF4-FFF2-40B4-BE49-F238E27FC236}">
                <a16:creationId xmlns:a16="http://schemas.microsoft.com/office/drawing/2014/main" id="{6178D8FB-AC2A-4F6D-8D6D-158339E0D7D3}"/>
              </a:ext>
            </a:extLst>
          </p:cNvPr>
          <p:cNvGrpSpPr/>
          <p:nvPr/>
        </p:nvGrpSpPr>
        <p:grpSpPr>
          <a:xfrm>
            <a:off x="6589017" y="4628454"/>
            <a:ext cx="715161" cy="813431"/>
            <a:chOff x="1299972" y="3748362"/>
            <a:chExt cx="715161" cy="813431"/>
          </a:xfrm>
        </p:grpSpPr>
        <p:grpSp>
          <p:nvGrpSpPr>
            <p:cNvPr id="250" name="群組 249">
              <a:extLst>
                <a:ext uri="{FF2B5EF4-FFF2-40B4-BE49-F238E27FC236}">
                  <a16:creationId xmlns:a16="http://schemas.microsoft.com/office/drawing/2014/main" id="{E8B72922-6438-442F-A002-2596EA4B3718}"/>
                </a:ext>
              </a:extLst>
            </p:cNvPr>
            <p:cNvGrpSpPr/>
            <p:nvPr/>
          </p:nvGrpSpPr>
          <p:grpSpPr>
            <a:xfrm>
              <a:off x="1488062" y="3748362"/>
              <a:ext cx="288000" cy="813431"/>
              <a:chOff x="2212165" y="3748362"/>
              <a:chExt cx="288000" cy="813431"/>
            </a:xfrm>
          </p:grpSpPr>
          <p:sp>
            <p:nvSpPr>
              <p:cNvPr id="252" name="矩形 251">
                <a:extLst>
                  <a:ext uri="{FF2B5EF4-FFF2-40B4-BE49-F238E27FC236}">
                    <a16:creationId xmlns:a16="http://schemas.microsoft.com/office/drawing/2014/main" id="{B0ED547B-1D24-4157-A55B-5592EEADD342}"/>
                  </a:ext>
                </a:extLst>
              </p:cNvPr>
              <p:cNvSpPr/>
              <p:nvPr/>
            </p:nvSpPr>
            <p:spPr>
              <a:xfrm>
                <a:off x="2212165" y="3748362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253" name="直線單箭頭接點 252">
                <a:extLst>
                  <a:ext uri="{FF2B5EF4-FFF2-40B4-BE49-F238E27FC236}">
                    <a16:creationId xmlns:a16="http://schemas.microsoft.com/office/drawing/2014/main" id="{F337C4D2-A7E5-4F05-AD63-5176F14398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779" y="4290299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文字方塊 250">
                  <a:extLst>
                    <a:ext uri="{FF2B5EF4-FFF2-40B4-BE49-F238E27FC236}">
                      <a16:creationId xmlns:a16="http://schemas.microsoft.com/office/drawing/2014/main" id="{FD0AEC63-0692-4A98-8641-3BF6DED4E5A7}"/>
                    </a:ext>
                  </a:extLst>
                </p:cNvPr>
                <p:cNvSpPr txBox="1"/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4" name="文字方塊 153">
                  <a:extLst>
                    <a:ext uri="{FF2B5EF4-FFF2-40B4-BE49-F238E27FC236}">
                      <a16:creationId xmlns:a16="http://schemas.microsoft.com/office/drawing/2014/main" id="{42B091D5-5DFD-4BCB-8E6D-ABD6C8609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blipFill>
                  <a:blip r:embed="rId15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4" name="矩形 253">
            <a:extLst>
              <a:ext uri="{FF2B5EF4-FFF2-40B4-BE49-F238E27FC236}">
                <a16:creationId xmlns:a16="http://schemas.microsoft.com/office/drawing/2014/main" id="{1D0ACD59-3618-439E-99ED-A3CFD9D58D09}"/>
              </a:ext>
            </a:extLst>
          </p:cNvPr>
          <p:cNvSpPr/>
          <p:nvPr/>
        </p:nvSpPr>
        <p:spPr>
          <a:xfrm>
            <a:off x="6306659" y="3531698"/>
            <a:ext cx="558489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F2E982E2-4755-4B9F-87B6-99C9ADA0A83B}"/>
              </a:ext>
            </a:extLst>
          </p:cNvPr>
          <p:cNvSpPr/>
          <p:nvPr/>
        </p:nvSpPr>
        <p:spPr>
          <a:xfrm>
            <a:off x="7063892" y="3516308"/>
            <a:ext cx="521051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58" name="直線單箭頭接點 257">
            <a:extLst>
              <a:ext uri="{FF2B5EF4-FFF2-40B4-BE49-F238E27FC236}">
                <a16:creationId xmlns:a16="http://schemas.microsoft.com/office/drawing/2014/main" id="{5CE62CAA-6154-48DE-8AB9-55748624D4C8}"/>
              </a:ext>
            </a:extLst>
          </p:cNvPr>
          <p:cNvCxnSpPr>
            <a:cxnSpLocks/>
          </p:cNvCxnSpPr>
          <p:nvPr/>
        </p:nvCxnSpPr>
        <p:spPr>
          <a:xfrm>
            <a:off x="8034283" y="4370113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單箭頭接點 258">
            <a:extLst>
              <a:ext uri="{FF2B5EF4-FFF2-40B4-BE49-F238E27FC236}">
                <a16:creationId xmlns:a16="http://schemas.microsoft.com/office/drawing/2014/main" id="{2EAE5246-1381-406E-BBEE-1B016DCF0419}"/>
              </a:ext>
            </a:extLst>
          </p:cNvPr>
          <p:cNvCxnSpPr>
            <a:cxnSpLocks/>
          </p:cNvCxnSpPr>
          <p:nvPr/>
        </p:nvCxnSpPr>
        <p:spPr>
          <a:xfrm flipV="1">
            <a:off x="8012455" y="4107326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單箭頭接點 259">
            <a:extLst>
              <a:ext uri="{FF2B5EF4-FFF2-40B4-BE49-F238E27FC236}">
                <a16:creationId xmlns:a16="http://schemas.microsoft.com/office/drawing/2014/main" id="{7EC20AC2-F4D7-4878-ABD2-5EA0D2E3C0A0}"/>
              </a:ext>
            </a:extLst>
          </p:cNvPr>
          <p:cNvCxnSpPr>
            <a:cxnSpLocks/>
          </p:cNvCxnSpPr>
          <p:nvPr/>
        </p:nvCxnSpPr>
        <p:spPr>
          <a:xfrm flipV="1">
            <a:off x="8711822" y="4093430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矩形 260">
            <a:extLst>
              <a:ext uri="{FF2B5EF4-FFF2-40B4-BE49-F238E27FC236}">
                <a16:creationId xmlns:a16="http://schemas.microsoft.com/office/drawing/2014/main" id="{DB96388E-CCA9-4984-AA28-69D82A0F8FA2}"/>
              </a:ext>
            </a:extLst>
          </p:cNvPr>
          <p:cNvSpPr/>
          <p:nvPr/>
        </p:nvSpPr>
        <p:spPr>
          <a:xfrm>
            <a:off x="7777488" y="3529586"/>
            <a:ext cx="521051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3" name="矩形 262">
            <a:extLst>
              <a:ext uri="{FF2B5EF4-FFF2-40B4-BE49-F238E27FC236}">
                <a16:creationId xmlns:a16="http://schemas.microsoft.com/office/drawing/2014/main" id="{D7A50916-55ED-4AFE-A356-7AC81CAFE562}"/>
              </a:ext>
            </a:extLst>
          </p:cNvPr>
          <p:cNvSpPr/>
          <p:nvPr/>
        </p:nvSpPr>
        <p:spPr>
          <a:xfrm>
            <a:off x="8491085" y="3514196"/>
            <a:ext cx="52725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65" name="直線單箭頭接點 264">
            <a:extLst>
              <a:ext uri="{FF2B5EF4-FFF2-40B4-BE49-F238E27FC236}">
                <a16:creationId xmlns:a16="http://schemas.microsoft.com/office/drawing/2014/main" id="{94437720-C1B5-4D80-9312-4D848EBF8439}"/>
              </a:ext>
            </a:extLst>
          </p:cNvPr>
          <p:cNvCxnSpPr>
            <a:cxnSpLocks/>
          </p:cNvCxnSpPr>
          <p:nvPr/>
        </p:nvCxnSpPr>
        <p:spPr>
          <a:xfrm>
            <a:off x="9328445" y="4367182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單箭頭接點 265">
            <a:extLst>
              <a:ext uri="{FF2B5EF4-FFF2-40B4-BE49-F238E27FC236}">
                <a16:creationId xmlns:a16="http://schemas.microsoft.com/office/drawing/2014/main" id="{8CD5942C-45CD-4EE2-8417-676BBDEBFBD5}"/>
              </a:ext>
            </a:extLst>
          </p:cNvPr>
          <p:cNvCxnSpPr>
            <a:cxnSpLocks/>
          </p:cNvCxnSpPr>
          <p:nvPr/>
        </p:nvCxnSpPr>
        <p:spPr>
          <a:xfrm flipV="1">
            <a:off x="9306617" y="4104395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單箭頭接點 266">
            <a:extLst>
              <a:ext uri="{FF2B5EF4-FFF2-40B4-BE49-F238E27FC236}">
                <a16:creationId xmlns:a16="http://schemas.microsoft.com/office/drawing/2014/main" id="{9620A98D-7C94-43B3-B6C9-8698527DA308}"/>
              </a:ext>
            </a:extLst>
          </p:cNvPr>
          <p:cNvCxnSpPr>
            <a:cxnSpLocks/>
          </p:cNvCxnSpPr>
          <p:nvPr/>
        </p:nvCxnSpPr>
        <p:spPr>
          <a:xfrm flipV="1">
            <a:off x="10005984" y="4090499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矩形 267">
            <a:extLst>
              <a:ext uri="{FF2B5EF4-FFF2-40B4-BE49-F238E27FC236}">
                <a16:creationId xmlns:a16="http://schemas.microsoft.com/office/drawing/2014/main" id="{B6C3AA57-9B77-426C-86D4-CC1CC63B3E56}"/>
              </a:ext>
            </a:extLst>
          </p:cNvPr>
          <p:cNvSpPr/>
          <p:nvPr/>
        </p:nvSpPr>
        <p:spPr>
          <a:xfrm>
            <a:off x="9118530" y="3526655"/>
            <a:ext cx="474172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0" name="矩形 269">
            <a:extLst>
              <a:ext uri="{FF2B5EF4-FFF2-40B4-BE49-F238E27FC236}">
                <a16:creationId xmlns:a16="http://schemas.microsoft.com/office/drawing/2014/main" id="{792F80DD-8342-47E4-AFF6-242880046275}"/>
              </a:ext>
            </a:extLst>
          </p:cNvPr>
          <p:cNvSpPr/>
          <p:nvPr/>
        </p:nvSpPr>
        <p:spPr>
          <a:xfrm>
            <a:off x="9785247" y="3511265"/>
            <a:ext cx="52725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72" name="群組 271">
            <a:extLst>
              <a:ext uri="{FF2B5EF4-FFF2-40B4-BE49-F238E27FC236}">
                <a16:creationId xmlns:a16="http://schemas.microsoft.com/office/drawing/2014/main" id="{80C05C7D-0928-4653-A1D2-F0FF8E531AAE}"/>
              </a:ext>
            </a:extLst>
          </p:cNvPr>
          <p:cNvGrpSpPr/>
          <p:nvPr/>
        </p:nvGrpSpPr>
        <p:grpSpPr>
          <a:xfrm>
            <a:off x="5815590" y="1509357"/>
            <a:ext cx="715161" cy="605813"/>
            <a:chOff x="635402" y="1337615"/>
            <a:chExt cx="715161" cy="605813"/>
          </a:xfrm>
        </p:grpSpPr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DB40D54F-3111-4519-9FD9-DFE3859A30F7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文字方塊 273">
                  <a:extLst>
                    <a:ext uri="{FF2B5EF4-FFF2-40B4-BE49-F238E27FC236}">
                      <a16:creationId xmlns:a16="http://schemas.microsoft.com/office/drawing/2014/main" id="{680CF2DB-B4CF-4A62-8F2D-CB2DD923F114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55279803-A406-401B-B21E-523EB4209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5" name="直線單箭頭接點 274">
            <a:extLst>
              <a:ext uri="{FF2B5EF4-FFF2-40B4-BE49-F238E27FC236}">
                <a16:creationId xmlns:a16="http://schemas.microsoft.com/office/drawing/2014/main" id="{C471E897-AC4F-4B54-90A8-A799C8CCE5D4}"/>
              </a:ext>
            </a:extLst>
          </p:cNvPr>
          <p:cNvCxnSpPr>
            <a:cxnSpLocks/>
            <a:stCxn id="215" idx="0"/>
            <a:endCxn id="277" idx="2"/>
          </p:cNvCxnSpPr>
          <p:nvPr/>
        </p:nvCxnSpPr>
        <p:spPr>
          <a:xfrm flipV="1">
            <a:off x="2260678" y="2618781"/>
            <a:ext cx="5709032" cy="9441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單箭頭接點 275">
            <a:extLst>
              <a:ext uri="{FF2B5EF4-FFF2-40B4-BE49-F238E27FC236}">
                <a16:creationId xmlns:a16="http://schemas.microsoft.com/office/drawing/2014/main" id="{B2B205D6-A888-44D2-B8B8-CF6DD533BD11}"/>
              </a:ext>
            </a:extLst>
          </p:cNvPr>
          <p:cNvCxnSpPr>
            <a:cxnSpLocks/>
          </p:cNvCxnSpPr>
          <p:nvPr/>
        </p:nvCxnSpPr>
        <p:spPr>
          <a:xfrm>
            <a:off x="8143610" y="2597907"/>
            <a:ext cx="10641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橢圓 276">
            <a:extLst>
              <a:ext uri="{FF2B5EF4-FFF2-40B4-BE49-F238E27FC236}">
                <a16:creationId xmlns:a16="http://schemas.microsoft.com/office/drawing/2014/main" id="{0AD99B58-DDBE-40C1-85F3-98E70756CA8C}"/>
              </a:ext>
            </a:extLst>
          </p:cNvPr>
          <p:cNvSpPr/>
          <p:nvPr/>
        </p:nvSpPr>
        <p:spPr>
          <a:xfrm>
            <a:off x="7969710" y="252878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8" name="直線單箭頭接點 277">
            <a:extLst>
              <a:ext uri="{FF2B5EF4-FFF2-40B4-BE49-F238E27FC236}">
                <a16:creationId xmlns:a16="http://schemas.microsoft.com/office/drawing/2014/main" id="{075C3C97-03B2-4322-AE05-F69FF8BA71F0}"/>
              </a:ext>
            </a:extLst>
          </p:cNvPr>
          <p:cNvCxnSpPr>
            <a:cxnSpLocks/>
            <a:stCxn id="261" idx="0"/>
            <a:endCxn id="277" idx="4"/>
          </p:cNvCxnSpPr>
          <p:nvPr/>
        </p:nvCxnSpPr>
        <p:spPr>
          <a:xfrm flipV="1">
            <a:off x="8038014" y="2708781"/>
            <a:ext cx="21696" cy="8208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9" name="群組 278">
            <a:extLst>
              <a:ext uri="{FF2B5EF4-FFF2-40B4-BE49-F238E27FC236}">
                <a16:creationId xmlns:a16="http://schemas.microsoft.com/office/drawing/2014/main" id="{BEDE7007-38A1-4824-B090-9618B328C6A0}"/>
              </a:ext>
            </a:extLst>
          </p:cNvPr>
          <p:cNvGrpSpPr/>
          <p:nvPr/>
        </p:nvGrpSpPr>
        <p:grpSpPr>
          <a:xfrm>
            <a:off x="9213736" y="2437341"/>
            <a:ext cx="298383" cy="310013"/>
            <a:chOff x="-105878" y="1740168"/>
            <a:chExt cx="461666" cy="461665"/>
          </a:xfrm>
        </p:grpSpPr>
        <p:sp>
          <p:nvSpPr>
            <p:cNvPr id="280" name="矩形 279">
              <a:extLst>
                <a:ext uri="{FF2B5EF4-FFF2-40B4-BE49-F238E27FC236}">
                  <a16:creationId xmlns:a16="http://schemas.microsoft.com/office/drawing/2014/main" id="{C82DD2D2-CF86-48A1-B0D9-E678D61D4774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81" name="群組 280">
              <a:extLst>
                <a:ext uri="{FF2B5EF4-FFF2-40B4-BE49-F238E27FC236}">
                  <a16:creationId xmlns:a16="http://schemas.microsoft.com/office/drawing/2014/main" id="{2A28A41F-3149-4FA9-AFF0-DB2475E282D5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82" name="直線接點 281">
                <a:extLst>
                  <a:ext uri="{FF2B5EF4-FFF2-40B4-BE49-F238E27FC236}">
                    <a16:creationId xmlns:a16="http://schemas.microsoft.com/office/drawing/2014/main" id="{C3F961E5-B854-4CAC-838B-5BA75C0ED813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直線接點 282">
                <a:extLst>
                  <a:ext uri="{FF2B5EF4-FFF2-40B4-BE49-F238E27FC236}">
                    <a16:creationId xmlns:a16="http://schemas.microsoft.com/office/drawing/2014/main" id="{C647DE9B-DF6C-4C3A-A585-7B3F5EA9797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4" name="直線單箭頭接點 283">
            <a:extLst>
              <a:ext uri="{FF2B5EF4-FFF2-40B4-BE49-F238E27FC236}">
                <a16:creationId xmlns:a16="http://schemas.microsoft.com/office/drawing/2014/main" id="{2C29F881-399B-4F95-A17A-54ED0E5BC36C}"/>
              </a:ext>
            </a:extLst>
          </p:cNvPr>
          <p:cNvCxnSpPr>
            <a:cxnSpLocks/>
            <a:stCxn id="268" idx="0"/>
            <a:endCxn id="280" idx="2"/>
          </p:cNvCxnSpPr>
          <p:nvPr/>
        </p:nvCxnSpPr>
        <p:spPr>
          <a:xfrm flipV="1">
            <a:off x="9355616" y="2747354"/>
            <a:ext cx="7312" cy="7793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單箭頭接點 284">
            <a:extLst>
              <a:ext uri="{FF2B5EF4-FFF2-40B4-BE49-F238E27FC236}">
                <a16:creationId xmlns:a16="http://schemas.microsoft.com/office/drawing/2014/main" id="{2641043B-3B36-4721-B092-ED9867256E1D}"/>
              </a:ext>
            </a:extLst>
          </p:cNvPr>
          <p:cNvCxnSpPr>
            <a:cxnSpLocks/>
            <a:stCxn id="280" idx="0"/>
          </p:cNvCxnSpPr>
          <p:nvPr/>
        </p:nvCxnSpPr>
        <p:spPr>
          <a:xfrm flipH="1" flipV="1">
            <a:off x="9355616" y="1814396"/>
            <a:ext cx="7312" cy="622945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單箭頭接點 285">
            <a:extLst>
              <a:ext uri="{FF2B5EF4-FFF2-40B4-BE49-F238E27FC236}">
                <a16:creationId xmlns:a16="http://schemas.microsoft.com/office/drawing/2014/main" id="{CC599E37-F9CC-49C6-BBBD-956836713CD8}"/>
              </a:ext>
            </a:extLst>
          </p:cNvPr>
          <p:cNvCxnSpPr>
            <a:cxnSpLocks/>
          </p:cNvCxnSpPr>
          <p:nvPr/>
        </p:nvCxnSpPr>
        <p:spPr>
          <a:xfrm flipH="1">
            <a:off x="6402895" y="1809473"/>
            <a:ext cx="295272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群組 286">
            <a:extLst>
              <a:ext uri="{FF2B5EF4-FFF2-40B4-BE49-F238E27FC236}">
                <a16:creationId xmlns:a16="http://schemas.microsoft.com/office/drawing/2014/main" id="{96EC8BAB-0E0B-4995-8B06-7331E573D827}"/>
              </a:ext>
            </a:extLst>
          </p:cNvPr>
          <p:cNvGrpSpPr/>
          <p:nvPr/>
        </p:nvGrpSpPr>
        <p:grpSpPr>
          <a:xfrm>
            <a:off x="4877519" y="2447184"/>
            <a:ext cx="298383" cy="310013"/>
            <a:chOff x="-105878" y="1740168"/>
            <a:chExt cx="461666" cy="461665"/>
          </a:xfrm>
        </p:grpSpPr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8339F156-2B61-4143-A96A-E933C9DF751F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89" name="群組 288">
              <a:extLst>
                <a:ext uri="{FF2B5EF4-FFF2-40B4-BE49-F238E27FC236}">
                  <a16:creationId xmlns:a16="http://schemas.microsoft.com/office/drawing/2014/main" id="{08558B69-7267-436D-A18B-DFAEA4664DC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90" name="直線接點 289">
                <a:extLst>
                  <a:ext uri="{FF2B5EF4-FFF2-40B4-BE49-F238E27FC236}">
                    <a16:creationId xmlns:a16="http://schemas.microsoft.com/office/drawing/2014/main" id="{1A539D3B-AF14-478B-A749-C13DD4D3F217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線接點 290">
                <a:extLst>
                  <a:ext uri="{FF2B5EF4-FFF2-40B4-BE49-F238E27FC236}">
                    <a16:creationId xmlns:a16="http://schemas.microsoft.com/office/drawing/2014/main" id="{C16416D2-2330-4925-A1F2-3CD8FC0A80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2" name="橢圓 291">
            <a:extLst>
              <a:ext uri="{FF2B5EF4-FFF2-40B4-BE49-F238E27FC236}">
                <a16:creationId xmlns:a16="http://schemas.microsoft.com/office/drawing/2014/main" id="{E37549DB-E4C9-4D8D-9E1B-BFA611C72972}"/>
              </a:ext>
            </a:extLst>
          </p:cNvPr>
          <p:cNvSpPr/>
          <p:nvPr/>
        </p:nvSpPr>
        <p:spPr>
          <a:xfrm>
            <a:off x="3629906" y="250268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3" name="直線單箭頭接點 292">
            <a:extLst>
              <a:ext uri="{FF2B5EF4-FFF2-40B4-BE49-F238E27FC236}">
                <a16:creationId xmlns:a16="http://schemas.microsoft.com/office/drawing/2014/main" id="{48C62522-AB33-4A96-9017-03DD0C0CC1A3}"/>
              </a:ext>
            </a:extLst>
          </p:cNvPr>
          <p:cNvCxnSpPr>
            <a:cxnSpLocks/>
            <a:stCxn id="215" idx="0"/>
            <a:endCxn id="292" idx="3"/>
          </p:cNvCxnSpPr>
          <p:nvPr/>
        </p:nvCxnSpPr>
        <p:spPr>
          <a:xfrm flipV="1">
            <a:off x="2260678" y="2656326"/>
            <a:ext cx="1395588" cy="9065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單箭頭接點 293">
            <a:extLst>
              <a:ext uri="{FF2B5EF4-FFF2-40B4-BE49-F238E27FC236}">
                <a16:creationId xmlns:a16="http://schemas.microsoft.com/office/drawing/2014/main" id="{10ED5E3B-80EF-4BF8-927F-87F2BB7D9D5B}"/>
              </a:ext>
            </a:extLst>
          </p:cNvPr>
          <p:cNvCxnSpPr>
            <a:cxnSpLocks/>
            <a:stCxn id="222" idx="0"/>
            <a:endCxn id="292" idx="4"/>
          </p:cNvCxnSpPr>
          <p:nvPr/>
        </p:nvCxnSpPr>
        <p:spPr>
          <a:xfrm flipH="1" flipV="1">
            <a:off x="3719906" y="2682686"/>
            <a:ext cx="3205" cy="8781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單箭頭接點 294">
            <a:extLst>
              <a:ext uri="{FF2B5EF4-FFF2-40B4-BE49-F238E27FC236}">
                <a16:creationId xmlns:a16="http://schemas.microsoft.com/office/drawing/2014/main" id="{E4009680-609B-441D-A801-4A5CFE0C0D2B}"/>
              </a:ext>
            </a:extLst>
          </p:cNvPr>
          <p:cNvCxnSpPr>
            <a:cxnSpLocks/>
          </p:cNvCxnSpPr>
          <p:nvPr/>
        </p:nvCxnSpPr>
        <p:spPr>
          <a:xfrm flipV="1">
            <a:off x="3871357" y="2588177"/>
            <a:ext cx="100616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線單箭頭接點 295">
            <a:extLst>
              <a:ext uri="{FF2B5EF4-FFF2-40B4-BE49-F238E27FC236}">
                <a16:creationId xmlns:a16="http://schemas.microsoft.com/office/drawing/2014/main" id="{B8F9E78C-49EA-4462-AF46-2AF2ABFCEBB2}"/>
              </a:ext>
            </a:extLst>
          </p:cNvPr>
          <p:cNvCxnSpPr>
            <a:cxnSpLocks/>
            <a:stCxn id="229" idx="0"/>
            <a:endCxn id="288" idx="2"/>
          </p:cNvCxnSpPr>
          <p:nvPr/>
        </p:nvCxnSpPr>
        <p:spPr>
          <a:xfrm flipH="1" flipV="1">
            <a:off x="5026711" y="2757197"/>
            <a:ext cx="13342" cy="800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單箭頭接點 296">
            <a:extLst>
              <a:ext uri="{FF2B5EF4-FFF2-40B4-BE49-F238E27FC236}">
                <a16:creationId xmlns:a16="http://schemas.microsoft.com/office/drawing/2014/main" id="{0F516833-384B-4BAF-AF44-92CEFC089BFD}"/>
              </a:ext>
            </a:extLst>
          </p:cNvPr>
          <p:cNvCxnSpPr>
            <a:cxnSpLocks/>
            <a:stCxn id="288" idx="0"/>
          </p:cNvCxnSpPr>
          <p:nvPr/>
        </p:nvCxnSpPr>
        <p:spPr>
          <a:xfrm flipH="1" flipV="1">
            <a:off x="5026710" y="1802904"/>
            <a:ext cx="1" cy="64428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單箭頭接點 297">
            <a:extLst>
              <a:ext uri="{FF2B5EF4-FFF2-40B4-BE49-F238E27FC236}">
                <a16:creationId xmlns:a16="http://schemas.microsoft.com/office/drawing/2014/main" id="{27B47F90-136D-4D25-84FB-74B66856F6DB}"/>
              </a:ext>
            </a:extLst>
          </p:cNvPr>
          <p:cNvCxnSpPr>
            <a:cxnSpLocks/>
          </p:cNvCxnSpPr>
          <p:nvPr/>
        </p:nvCxnSpPr>
        <p:spPr>
          <a:xfrm>
            <a:off x="5026710" y="1785971"/>
            <a:ext cx="85555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文字方塊 298">
                <a:extLst>
                  <a:ext uri="{FF2B5EF4-FFF2-40B4-BE49-F238E27FC236}">
                    <a16:creationId xmlns:a16="http://schemas.microsoft.com/office/drawing/2014/main" id="{3368FD9B-2D65-40DD-A56D-3DD5936E753E}"/>
                  </a:ext>
                </a:extLst>
              </p:cNvPr>
              <p:cNvSpPr txBox="1"/>
              <p:nvPr/>
            </p:nvSpPr>
            <p:spPr>
              <a:xfrm>
                <a:off x="1836981" y="5737837"/>
                <a:ext cx="1485791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9" name="文字方塊 298">
                <a:extLst>
                  <a:ext uri="{FF2B5EF4-FFF2-40B4-BE49-F238E27FC236}">
                    <a16:creationId xmlns:a16="http://schemas.microsoft.com/office/drawing/2014/main" id="{3368FD9B-2D65-40DD-A56D-3DD5936E7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981" y="5737837"/>
                <a:ext cx="1485791" cy="38125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文字方塊 299">
                <a:extLst>
                  <a:ext uri="{FF2B5EF4-FFF2-40B4-BE49-F238E27FC236}">
                    <a16:creationId xmlns:a16="http://schemas.microsoft.com/office/drawing/2014/main" id="{42A28F3B-7ECF-49DC-9F74-8AC6F6B4DE6D}"/>
                  </a:ext>
                </a:extLst>
              </p:cNvPr>
              <p:cNvSpPr txBox="1"/>
              <p:nvPr/>
            </p:nvSpPr>
            <p:spPr>
              <a:xfrm>
                <a:off x="317354" y="2436822"/>
                <a:ext cx="183383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0" name="文字方塊 299">
                <a:extLst>
                  <a:ext uri="{FF2B5EF4-FFF2-40B4-BE49-F238E27FC236}">
                    <a16:creationId xmlns:a16="http://schemas.microsoft.com/office/drawing/2014/main" id="{42A28F3B-7ECF-49DC-9F74-8AC6F6B4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54" y="2436822"/>
                <a:ext cx="1833835" cy="38125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文字方塊 300">
                <a:extLst>
                  <a:ext uri="{FF2B5EF4-FFF2-40B4-BE49-F238E27FC236}">
                    <a16:creationId xmlns:a16="http://schemas.microsoft.com/office/drawing/2014/main" id="{167A93DB-AFB1-4652-98BC-66B2BA434A9B}"/>
                  </a:ext>
                </a:extLst>
              </p:cNvPr>
              <p:cNvSpPr txBox="1"/>
              <p:nvPr/>
            </p:nvSpPr>
            <p:spPr>
              <a:xfrm>
                <a:off x="317354" y="2787744"/>
                <a:ext cx="183383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1" name="文字方塊 300">
                <a:extLst>
                  <a:ext uri="{FF2B5EF4-FFF2-40B4-BE49-F238E27FC236}">
                    <a16:creationId xmlns:a16="http://schemas.microsoft.com/office/drawing/2014/main" id="{167A93DB-AFB1-4652-98BC-66B2BA43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54" y="2787744"/>
                <a:ext cx="1833835" cy="38125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文字方塊 215">
                <a:extLst>
                  <a:ext uri="{FF2B5EF4-FFF2-40B4-BE49-F238E27FC236}">
                    <a16:creationId xmlns:a16="http://schemas.microsoft.com/office/drawing/2014/main" id="{1F94FAD4-39F9-43AD-9FD2-EFD51A91FEF7}"/>
                  </a:ext>
                </a:extLst>
              </p:cNvPr>
              <p:cNvSpPr txBox="1"/>
              <p:nvPr/>
            </p:nvSpPr>
            <p:spPr>
              <a:xfrm>
                <a:off x="2634745" y="361199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6" name="文字方塊 215">
                <a:extLst>
                  <a:ext uri="{FF2B5EF4-FFF2-40B4-BE49-F238E27FC236}">
                    <a16:creationId xmlns:a16="http://schemas.microsoft.com/office/drawing/2014/main" id="{1F94FAD4-39F9-43AD-9FD2-EFD51A91F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745" y="3611990"/>
                <a:ext cx="715161" cy="47359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文字方塊 217">
                <a:extLst>
                  <a:ext uri="{FF2B5EF4-FFF2-40B4-BE49-F238E27FC236}">
                    <a16:creationId xmlns:a16="http://schemas.microsoft.com/office/drawing/2014/main" id="{DBE8519C-148F-483D-829B-F0C1EABF97C2}"/>
                  </a:ext>
                </a:extLst>
              </p:cNvPr>
              <p:cNvSpPr txBox="1"/>
              <p:nvPr/>
            </p:nvSpPr>
            <p:spPr>
              <a:xfrm>
                <a:off x="1895687" y="360200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8" name="文字方塊 217">
                <a:extLst>
                  <a:ext uri="{FF2B5EF4-FFF2-40B4-BE49-F238E27FC236}">
                    <a16:creationId xmlns:a16="http://schemas.microsoft.com/office/drawing/2014/main" id="{DBE8519C-148F-483D-829B-F0C1EABF9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87" y="3602009"/>
                <a:ext cx="715161" cy="47359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文字方塊 222">
                <a:extLst>
                  <a:ext uri="{FF2B5EF4-FFF2-40B4-BE49-F238E27FC236}">
                    <a16:creationId xmlns:a16="http://schemas.microsoft.com/office/drawing/2014/main" id="{C3DBB52C-9826-4D19-98FF-2B82A22FEADD}"/>
                  </a:ext>
                </a:extLst>
              </p:cNvPr>
              <p:cNvSpPr txBox="1"/>
              <p:nvPr/>
            </p:nvSpPr>
            <p:spPr>
              <a:xfrm>
                <a:off x="4068136" y="360987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3" name="文字方塊 222">
                <a:extLst>
                  <a:ext uri="{FF2B5EF4-FFF2-40B4-BE49-F238E27FC236}">
                    <a16:creationId xmlns:a16="http://schemas.microsoft.com/office/drawing/2014/main" id="{C3DBB52C-9826-4D19-98FF-2B82A22FE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136" y="3609878"/>
                <a:ext cx="715161" cy="47359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文字方塊 224">
                <a:extLst>
                  <a:ext uri="{FF2B5EF4-FFF2-40B4-BE49-F238E27FC236}">
                    <a16:creationId xmlns:a16="http://schemas.microsoft.com/office/drawing/2014/main" id="{81DE8160-A409-40EC-B67A-C6F02BF3E41A}"/>
                  </a:ext>
                </a:extLst>
              </p:cNvPr>
              <p:cNvSpPr txBox="1"/>
              <p:nvPr/>
            </p:nvSpPr>
            <p:spPr>
              <a:xfrm>
                <a:off x="3350356" y="3601192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5" name="文字方塊 224">
                <a:extLst>
                  <a:ext uri="{FF2B5EF4-FFF2-40B4-BE49-F238E27FC236}">
                    <a16:creationId xmlns:a16="http://schemas.microsoft.com/office/drawing/2014/main" id="{81DE8160-A409-40EC-B67A-C6F02BF3E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56" y="3601192"/>
                <a:ext cx="715161" cy="47359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文字方塊 229">
                <a:extLst>
                  <a:ext uri="{FF2B5EF4-FFF2-40B4-BE49-F238E27FC236}">
                    <a16:creationId xmlns:a16="http://schemas.microsoft.com/office/drawing/2014/main" id="{B41B248B-CCFB-430C-92F6-DFA7F8752EE5}"/>
                  </a:ext>
                </a:extLst>
              </p:cNvPr>
              <p:cNvSpPr txBox="1"/>
              <p:nvPr/>
            </p:nvSpPr>
            <p:spPr>
              <a:xfrm>
                <a:off x="5362298" y="3606947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0" name="文字方塊 229">
                <a:extLst>
                  <a:ext uri="{FF2B5EF4-FFF2-40B4-BE49-F238E27FC236}">
                    <a16:creationId xmlns:a16="http://schemas.microsoft.com/office/drawing/2014/main" id="{B41B248B-CCFB-430C-92F6-DFA7F8752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298" y="3606947"/>
                <a:ext cx="715161" cy="47359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文字方塊 231">
                <a:extLst>
                  <a:ext uri="{FF2B5EF4-FFF2-40B4-BE49-F238E27FC236}">
                    <a16:creationId xmlns:a16="http://schemas.microsoft.com/office/drawing/2014/main" id="{9E3B0BB0-1317-44EB-83DE-3F9233C3EA39}"/>
                  </a:ext>
                </a:extLst>
              </p:cNvPr>
              <p:cNvSpPr txBox="1"/>
              <p:nvPr/>
            </p:nvSpPr>
            <p:spPr>
              <a:xfrm>
                <a:off x="4698983" y="359599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2" name="文字方塊 231">
                <a:extLst>
                  <a:ext uri="{FF2B5EF4-FFF2-40B4-BE49-F238E27FC236}">
                    <a16:creationId xmlns:a16="http://schemas.microsoft.com/office/drawing/2014/main" id="{9E3B0BB0-1317-44EB-83DE-3F9233C3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983" y="3595998"/>
                <a:ext cx="715161" cy="47359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文字方塊 254">
                <a:extLst>
                  <a:ext uri="{FF2B5EF4-FFF2-40B4-BE49-F238E27FC236}">
                    <a16:creationId xmlns:a16="http://schemas.microsoft.com/office/drawing/2014/main" id="{979D2C99-AB7B-4A0E-AED6-3EB22E57D866}"/>
                  </a:ext>
                </a:extLst>
              </p:cNvPr>
              <p:cNvSpPr txBox="1"/>
              <p:nvPr/>
            </p:nvSpPr>
            <p:spPr>
              <a:xfrm>
                <a:off x="6954099" y="3580771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5" name="文字方塊 254">
                <a:extLst>
                  <a:ext uri="{FF2B5EF4-FFF2-40B4-BE49-F238E27FC236}">
                    <a16:creationId xmlns:a16="http://schemas.microsoft.com/office/drawing/2014/main" id="{979D2C99-AB7B-4A0E-AED6-3EB22E57D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99" y="3580771"/>
                <a:ext cx="715161" cy="47359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文字方塊 256">
                <a:extLst>
                  <a:ext uri="{FF2B5EF4-FFF2-40B4-BE49-F238E27FC236}">
                    <a16:creationId xmlns:a16="http://schemas.microsoft.com/office/drawing/2014/main" id="{41F5F7CF-5C09-4216-817D-1368F06E0A0F}"/>
                  </a:ext>
                </a:extLst>
              </p:cNvPr>
              <p:cNvSpPr txBox="1"/>
              <p:nvPr/>
            </p:nvSpPr>
            <p:spPr>
              <a:xfrm>
                <a:off x="6215041" y="357079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7" name="文字方塊 256">
                <a:extLst>
                  <a:ext uri="{FF2B5EF4-FFF2-40B4-BE49-F238E27FC236}">
                    <a16:creationId xmlns:a16="http://schemas.microsoft.com/office/drawing/2014/main" id="{41F5F7CF-5C09-4216-817D-1368F06E0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041" y="3570790"/>
                <a:ext cx="715161" cy="47359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文字方塊 261">
                <a:extLst>
                  <a:ext uri="{FF2B5EF4-FFF2-40B4-BE49-F238E27FC236}">
                    <a16:creationId xmlns:a16="http://schemas.microsoft.com/office/drawing/2014/main" id="{92C4A8E8-0B11-4619-9455-743A892A9D2B}"/>
                  </a:ext>
                </a:extLst>
              </p:cNvPr>
              <p:cNvSpPr txBox="1"/>
              <p:nvPr/>
            </p:nvSpPr>
            <p:spPr>
              <a:xfrm>
                <a:off x="8387490" y="357865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2" name="文字方塊 261">
                <a:extLst>
                  <a:ext uri="{FF2B5EF4-FFF2-40B4-BE49-F238E27FC236}">
                    <a16:creationId xmlns:a16="http://schemas.microsoft.com/office/drawing/2014/main" id="{92C4A8E8-0B11-4619-9455-743A892A9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90" y="3578659"/>
                <a:ext cx="715161" cy="47359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文字方塊 263">
                <a:extLst>
                  <a:ext uri="{FF2B5EF4-FFF2-40B4-BE49-F238E27FC236}">
                    <a16:creationId xmlns:a16="http://schemas.microsoft.com/office/drawing/2014/main" id="{426E4ADA-859E-411B-98FC-E4CCB8395E66}"/>
                  </a:ext>
                </a:extLst>
              </p:cNvPr>
              <p:cNvSpPr txBox="1"/>
              <p:nvPr/>
            </p:nvSpPr>
            <p:spPr>
              <a:xfrm>
                <a:off x="7669710" y="3569973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4" name="文字方塊 263">
                <a:extLst>
                  <a:ext uri="{FF2B5EF4-FFF2-40B4-BE49-F238E27FC236}">
                    <a16:creationId xmlns:a16="http://schemas.microsoft.com/office/drawing/2014/main" id="{426E4ADA-859E-411B-98FC-E4CCB8395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10" y="3569973"/>
                <a:ext cx="715161" cy="47359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文字方塊 268">
                <a:extLst>
                  <a:ext uri="{FF2B5EF4-FFF2-40B4-BE49-F238E27FC236}">
                    <a16:creationId xmlns:a16="http://schemas.microsoft.com/office/drawing/2014/main" id="{BD71F319-3A5F-46C5-97BC-A392A742D2DA}"/>
                  </a:ext>
                </a:extLst>
              </p:cNvPr>
              <p:cNvSpPr txBox="1"/>
              <p:nvPr/>
            </p:nvSpPr>
            <p:spPr>
              <a:xfrm>
                <a:off x="9681652" y="357572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9" name="文字方塊 268">
                <a:extLst>
                  <a:ext uri="{FF2B5EF4-FFF2-40B4-BE49-F238E27FC236}">
                    <a16:creationId xmlns:a16="http://schemas.microsoft.com/office/drawing/2014/main" id="{BD71F319-3A5F-46C5-97BC-A392A742D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652" y="3575728"/>
                <a:ext cx="715161" cy="47359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文字方塊 270">
                <a:extLst>
                  <a:ext uri="{FF2B5EF4-FFF2-40B4-BE49-F238E27FC236}">
                    <a16:creationId xmlns:a16="http://schemas.microsoft.com/office/drawing/2014/main" id="{E6662596-5185-4F65-8128-571C939ABCD6}"/>
                  </a:ext>
                </a:extLst>
              </p:cNvPr>
              <p:cNvSpPr txBox="1"/>
              <p:nvPr/>
            </p:nvSpPr>
            <p:spPr>
              <a:xfrm>
                <a:off x="9018337" y="356477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1" name="文字方塊 270">
                <a:extLst>
                  <a:ext uri="{FF2B5EF4-FFF2-40B4-BE49-F238E27FC236}">
                    <a16:creationId xmlns:a16="http://schemas.microsoft.com/office/drawing/2014/main" id="{E6662596-5185-4F65-8128-571C939AB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337" y="3564779"/>
                <a:ext cx="715161" cy="47359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弧形 31">
            <a:extLst>
              <a:ext uri="{FF2B5EF4-FFF2-40B4-BE49-F238E27FC236}">
                <a16:creationId xmlns:a16="http://schemas.microsoft.com/office/drawing/2014/main" id="{4A755FC9-0F63-4F93-8F65-B3263AED5B6E}"/>
              </a:ext>
            </a:extLst>
          </p:cNvPr>
          <p:cNvSpPr/>
          <p:nvPr/>
        </p:nvSpPr>
        <p:spPr>
          <a:xfrm rot="11594455">
            <a:off x="775388" y="2638934"/>
            <a:ext cx="2157284" cy="1837879"/>
          </a:xfrm>
          <a:prstGeom prst="arc">
            <a:avLst>
              <a:gd name="adj1" fmla="val 13932901"/>
              <a:gd name="adj2" fmla="val 233993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4539A075-A7F2-4E01-89B8-2E122974F69D}"/>
              </a:ext>
            </a:extLst>
          </p:cNvPr>
          <p:cNvSpPr/>
          <p:nvPr/>
        </p:nvSpPr>
        <p:spPr>
          <a:xfrm>
            <a:off x="151724" y="2343150"/>
            <a:ext cx="2065903" cy="891923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4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7" grpId="0" animBg="1"/>
      <p:bldP spid="222" grpId="0" animBg="1"/>
      <p:bldP spid="224" grpId="0" animBg="1"/>
      <p:bldP spid="229" grpId="0" animBg="1"/>
      <p:bldP spid="231" grpId="0" animBg="1"/>
      <p:bldP spid="239" grpId="0" animBg="1"/>
      <p:bldP spid="240" grpId="0" animBg="1"/>
      <p:bldP spid="241" grpId="0"/>
      <p:bldP spid="248" grpId="0"/>
      <p:bldP spid="254" grpId="0" animBg="1"/>
      <p:bldP spid="256" grpId="0" animBg="1"/>
      <p:bldP spid="261" grpId="0" animBg="1"/>
      <p:bldP spid="263" grpId="0" animBg="1"/>
      <p:bldP spid="268" grpId="0" animBg="1"/>
      <p:bldP spid="270" grpId="0" animBg="1"/>
      <p:bldP spid="277" grpId="0" animBg="1"/>
      <p:bldP spid="292" grpId="0" animBg="1"/>
      <p:bldP spid="300" grpId="0"/>
      <p:bldP spid="301" grpId="0"/>
      <p:bldP spid="216" grpId="0"/>
      <p:bldP spid="218" grpId="0"/>
      <p:bldP spid="223" grpId="0"/>
      <p:bldP spid="225" grpId="0"/>
      <p:bldP spid="230" grpId="0"/>
      <p:bldP spid="232" grpId="0"/>
      <p:bldP spid="255" grpId="0"/>
      <p:bldP spid="257" grpId="0"/>
      <p:bldP spid="262" grpId="0"/>
      <p:bldP spid="264" grpId="0"/>
      <p:bldP spid="269" grpId="0"/>
      <p:bldP spid="2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-32529" y="6427113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2182" y="0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40AA695-FB73-473A-A82D-AE45AE3856AE}"/>
              </a:ext>
            </a:extLst>
          </p:cNvPr>
          <p:cNvSpPr/>
          <p:nvPr/>
        </p:nvSpPr>
        <p:spPr>
          <a:xfrm>
            <a:off x="3893798" y="708346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</a:t>
            </a:r>
            <a:endParaRPr lang="zh-TW" altLang="en-US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3905DAC7-CFD5-47B0-B71C-20A55F10597F}"/>
              </a:ext>
            </a:extLst>
          </p:cNvPr>
          <p:cNvSpPr/>
          <p:nvPr/>
        </p:nvSpPr>
        <p:spPr>
          <a:xfrm>
            <a:off x="616570" y="1497296"/>
            <a:ext cx="3695563" cy="9879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箭號: 向右 120">
            <a:extLst>
              <a:ext uri="{FF2B5EF4-FFF2-40B4-BE49-F238E27FC236}">
                <a16:creationId xmlns:a16="http://schemas.microsoft.com/office/drawing/2014/main" id="{8E298242-87E5-4A75-AE61-42DD997BEB83}"/>
              </a:ext>
            </a:extLst>
          </p:cNvPr>
          <p:cNvSpPr/>
          <p:nvPr/>
        </p:nvSpPr>
        <p:spPr>
          <a:xfrm>
            <a:off x="4559821" y="3119410"/>
            <a:ext cx="1180497" cy="308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3" name="圖片 122">
            <a:extLst>
              <a:ext uri="{FF2B5EF4-FFF2-40B4-BE49-F238E27FC236}">
                <a16:creationId xmlns:a16="http://schemas.microsoft.com/office/drawing/2014/main" id="{6CFF830E-0D7D-40D2-8657-3B16B39C5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317" y="416738"/>
            <a:ext cx="4319694" cy="6022036"/>
          </a:xfrm>
          <a:prstGeom prst="rect">
            <a:avLst/>
          </a:prstGeom>
        </p:spPr>
      </p:pic>
      <p:sp>
        <p:nvSpPr>
          <p:cNvPr id="124" name="矩形 123">
            <a:extLst>
              <a:ext uri="{FF2B5EF4-FFF2-40B4-BE49-F238E27FC236}">
                <a16:creationId xmlns:a16="http://schemas.microsoft.com/office/drawing/2014/main" id="{A27856F3-5FB8-40A3-9248-6D698728D844}"/>
              </a:ext>
            </a:extLst>
          </p:cNvPr>
          <p:cNvSpPr/>
          <p:nvPr/>
        </p:nvSpPr>
        <p:spPr>
          <a:xfrm>
            <a:off x="5922309" y="2482004"/>
            <a:ext cx="1996964" cy="3331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4B155C33-4D50-4149-8FD3-2DF7D58D137A}"/>
              </a:ext>
            </a:extLst>
          </p:cNvPr>
          <p:cNvSpPr/>
          <p:nvPr/>
        </p:nvSpPr>
        <p:spPr>
          <a:xfrm>
            <a:off x="8040457" y="989536"/>
            <a:ext cx="2091554" cy="48242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文字方塊 125">
            <a:extLst>
              <a:ext uri="{FF2B5EF4-FFF2-40B4-BE49-F238E27FC236}">
                <a16:creationId xmlns:a16="http://schemas.microsoft.com/office/drawing/2014/main" id="{B68AC68F-CDD6-44F5-8F10-EAA678C5D5C5}"/>
              </a:ext>
            </a:extLst>
          </p:cNvPr>
          <p:cNvSpPr txBox="1"/>
          <p:nvPr/>
        </p:nvSpPr>
        <p:spPr>
          <a:xfrm>
            <a:off x="5942151" y="1819005"/>
            <a:ext cx="187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Encoder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27" name="文字方塊 126">
            <a:extLst>
              <a:ext uri="{FF2B5EF4-FFF2-40B4-BE49-F238E27FC236}">
                <a16:creationId xmlns:a16="http://schemas.microsoft.com/office/drawing/2014/main" id="{FA8E1000-1FB9-4C19-BA2D-85389334AC82}"/>
              </a:ext>
            </a:extLst>
          </p:cNvPr>
          <p:cNvSpPr txBox="1"/>
          <p:nvPr/>
        </p:nvSpPr>
        <p:spPr>
          <a:xfrm>
            <a:off x="10132011" y="3604125"/>
            <a:ext cx="186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Decoder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E1445884-38A7-4C63-BFDD-1A1C3F7F2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06" y="2327149"/>
            <a:ext cx="3961680" cy="3058916"/>
          </a:xfrm>
          <a:prstGeom prst="rect">
            <a:avLst/>
          </a:prstGeom>
        </p:spPr>
      </p:pic>
      <p:sp>
        <p:nvSpPr>
          <p:cNvPr id="117" name="矩形 116">
            <a:extLst>
              <a:ext uri="{FF2B5EF4-FFF2-40B4-BE49-F238E27FC236}">
                <a16:creationId xmlns:a16="http://schemas.microsoft.com/office/drawing/2014/main" id="{AD5D914A-9D27-48B1-8DC0-68017B92FFFF}"/>
              </a:ext>
            </a:extLst>
          </p:cNvPr>
          <p:cNvSpPr/>
          <p:nvPr/>
        </p:nvSpPr>
        <p:spPr>
          <a:xfrm>
            <a:off x="616570" y="3767044"/>
            <a:ext cx="2284286" cy="552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E031F7E-CB74-4DBB-94B4-D22D40665DC9}"/>
              </a:ext>
            </a:extLst>
          </p:cNvPr>
          <p:cNvSpPr/>
          <p:nvPr/>
        </p:nvSpPr>
        <p:spPr>
          <a:xfrm>
            <a:off x="3416814" y="3767045"/>
            <a:ext cx="1128671" cy="6056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4" grpId="0" animBg="1"/>
      <p:bldP spid="125" grpId="0" animBg="1"/>
      <p:bldP spid="126" grpId="0"/>
      <p:bldP spid="127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-32529" y="6427113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2182" y="0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3" name="圖片 82">
            <a:extLst>
              <a:ext uri="{FF2B5EF4-FFF2-40B4-BE49-F238E27FC236}">
                <a16:creationId xmlns:a16="http://schemas.microsoft.com/office/drawing/2014/main" id="{C419863B-C03C-494B-97E4-A4C224033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09"/>
          <a:stretch/>
        </p:blipFill>
        <p:spPr>
          <a:xfrm>
            <a:off x="5017441" y="688799"/>
            <a:ext cx="2094675" cy="6022036"/>
          </a:xfrm>
          <a:prstGeom prst="rect">
            <a:avLst/>
          </a:prstGeom>
        </p:spPr>
      </p:pic>
      <p:grpSp>
        <p:nvGrpSpPr>
          <p:cNvPr id="84" name="群組 83">
            <a:extLst>
              <a:ext uri="{FF2B5EF4-FFF2-40B4-BE49-F238E27FC236}">
                <a16:creationId xmlns:a16="http://schemas.microsoft.com/office/drawing/2014/main" id="{A3D2ECE5-F473-463A-99EA-96BCCCEADDA9}"/>
              </a:ext>
            </a:extLst>
          </p:cNvPr>
          <p:cNvGrpSpPr/>
          <p:nvPr/>
        </p:nvGrpSpPr>
        <p:grpSpPr>
          <a:xfrm>
            <a:off x="1443681" y="1935764"/>
            <a:ext cx="2713223" cy="3528107"/>
            <a:chOff x="151567" y="633990"/>
            <a:chExt cx="2713223" cy="352810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0AC84C63-85E6-437B-A38B-2B1CCC0DA9DF}"/>
                </a:ext>
              </a:extLst>
            </p:cNvPr>
            <p:cNvSpPr/>
            <p:nvPr/>
          </p:nvSpPr>
          <p:spPr>
            <a:xfrm>
              <a:off x="151567" y="633990"/>
              <a:ext cx="1235862" cy="3528107"/>
            </a:xfrm>
            <a:prstGeom prst="rect">
              <a:avLst/>
            </a:prstGeom>
            <a:solidFill>
              <a:schemeClr val="accent4">
                <a:tint val="64000"/>
                <a:lumMod val="118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2B79687D-47F1-454B-92DA-9152BF5D8512}"/>
                </a:ext>
              </a:extLst>
            </p:cNvPr>
            <p:cNvSpPr/>
            <p:nvPr/>
          </p:nvSpPr>
          <p:spPr>
            <a:xfrm>
              <a:off x="503295" y="641654"/>
              <a:ext cx="2361495" cy="897764"/>
            </a:xfrm>
            <a:prstGeom prst="rect">
              <a:avLst/>
            </a:prstGeom>
            <a:solidFill>
              <a:schemeClr val="accent4">
                <a:tint val="64000"/>
                <a:lumMod val="118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EB561806-1113-44D9-ADF1-89312D78AEA8}"/>
              </a:ext>
            </a:extLst>
          </p:cNvPr>
          <p:cNvCxnSpPr>
            <a:cxnSpLocks/>
          </p:cNvCxnSpPr>
          <p:nvPr/>
        </p:nvCxnSpPr>
        <p:spPr>
          <a:xfrm flipV="1">
            <a:off x="2356229" y="2408290"/>
            <a:ext cx="407421" cy="39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21927F46-6E90-40D5-824C-393916CF09D9}"/>
              </a:ext>
            </a:extLst>
          </p:cNvPr>
          <p:cNvSpPr txBox="1"/>
          <p:nvPr/>
        </p:nvSpPr>
        <p:spPr>
          <a:xfrm rot="5400000">
            <a:off x="1910849" y="4343333"/>
            <a:ext cx="82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pic>
        <p:nvPicPr>
          <p:cNvPr id="90" name="圖片 89">
            <a:extLst>
              <a:ext uri="{FF2B5EF4-FFF2-40B4-BE49-F238E27FC236}">
                <a16:creationId xmlns:a16="http://schemas.microsoft.com/office/drawing/2014/main" id="{3D06627C-6F37-4714-BB0C-73971738C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272" y="4162255"/>
            <a:ext cx="2305477" cy="1890492"/>
          </a:xfrm>
          <a:prstGeom prst="rect">
            <a:avLst/>
          </a:prstGeom>
        </p:spPr>
      </p:pic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FBCE4F99-75A5-4A8F-A3D3-5128825065BB}"/>
              </a:ext>
            </a:extLst>
          </p:cNvPr>
          <p:cNvCxnSpPr>
            <a:cxnSpLocks/>
            <a:endCxn id="90" idx="3"/>
          </p:cNvCxnSpPr>
          <p:nvPr/>
        </p:nvCxnSpPr>
        <p:spPr>
          <a:xfrm flipH="1">
            <a:off x="5112749" y="4683247"/>
            <a:ext cx="880934" cy="424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1A0307DF-8BA9-4373-A9D8-A1515E135720}"/>
              </a:ext>
            </a:extLst>
          </p:cNvPr>
          <p:cNvGrpSpPr/>
          <p:nvPr/>
        </p:nvGrpSpPr>
        <p:grpSpPr>
          <a:xfrm>
            <a:off x="1865811" y="2104336"/>
            <a:ext cx="715161" cy="605814"/>
            <a:chOff x="2411392" y="1296149"/>
            <a:chExt cx="715161" cy="605814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52C9324F-5973-4BBC-9C2F-C20A26711A95}"/>
                </a:ext>
              </a:extLst>
            </p:cNvPr>
            <p:cNvSpPr/>
            <p:nvPr/>
          </p:nvSpPr>
          <p:spPr>
            <a:xfrm>
              <a:off x="2536397" y="129614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字方塊 93">
                  <a:extLst>
                    <a:ext uri="{FF2B5EF4-FFF2-40B4-BE49-F238E27FC236}">
                      <a16:creationId xmlns:a16="http://schemas.microsoft.com/office/drawing/2014/main" id="{E21B9F67-257A-4B9C-94D0-E4329F68B27F}"/>
                    </a:ext>
                  </a:extLst>
                </p:cNvPr>
                <p:cNvSpPr txBox="1"/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87A283EF-D651-432D-973B-FE05EF80D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7A3E53DF-6F61-426B-B405-BC2ABB948650}"/>
              </a:ext>
            </a:extLst>
          </p:cNvPr>
          <p:cNvCxnSpPr/>
          <p:nvPr/>
        </p:nvCxnSpPr>
        <p:spPr>
          <a:xfrm flipV="1">
            <a:off x="2248750" y="4511326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B2441F70-F41B-45A9-98E8-83C82EABA530}"/>
              </a:ext>
            </a:extLst>
          </p:cNvPr>
          <p:cNvCxnSpPr/>
          <p:nvPr/>
        </p:nvCxnSpPr>
        <p:spPr>
          <a:xfrm flipV="1">
            <a:off x="2228873" y="3272806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86573641-742C-457E-AAA9-17974DD4F396}"/>
              </a:ext>
            </a:extLst>
          </p:cNvPr>
          <p:cNvCxnSpPr/>
          <p:nvPr/>
        </p:nvCxnSpPr>
        <p:spPr>
          <a:xfrm flipV="1">
            <a:off x="2218363" y="2720660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0D6DDF0B-6270-460A-B19B-55CC53950E4A}"/>
              </a:ext>
            </a:extLst>
          </p:cNvPr>
          <p:cNvCxnSpPr>
            <a:cxnSpLocks/>
          </p:cNvCxnSpPr>
          <p:nvPr/>
        </p:nvCxnSpPr>
        <p:spPr>
          <a:xfrm flipH="1">
            <a:off x="1578135" y="5089850"/>
            <a:ext cx="44052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3EA72913-55C7-43D8-95C3-DDD7AEE6F431}"/>
              </a:ext>
            </a:extLst>
          </p:cNvPr>
          <p:cNvCxnSpPr>
            <a:cxnSpLocks/>
          </p:cNvCxnSpPr>
          <p:nvPr/>
        </p:nvCxnSpPr>
        <p:spPr>
          <a:xfrm flipV="1">
            <a:off x="1600240" y="3140418"/>
            <a:ext cx="0" cy="19385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81BED794-683D-4628-90FD-50C28191205B}"/>
              </a:ext>
            </a:extLst>
          </p:cNvPr>
          <p:cNvCxnSpPr>
            <a:cxnSpLocks/>
          </p:cNvCxnSpPr>
          <p:nvPr/>
        </p:nvCxnSpPr>
        <p:spPr>
          <a:xfrm>
            <a:off x="1600240" y="3124524"/>
            <a:ext cx="4753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 100">
            <a:extLst>
              <a:ext uri="{FF2B5EF4-FFF2-40B4-BE49-F238E27FC236}">
                <a16:creationId xmlns:a16="http://schemas.microsoft.com/office/drawing/2014/main" id="{A0703486-9980-45C4-94F3-5186A8D774EA}"/>
              </a:ext>
            </a:extLst>
          </p:cNvPr>
          <p:cNvSpPr/>
          <p:nvPr/>
        </p:nvSpPr>
        <p:spPr>
          <a:xfrm>
            <a:off x="2069866" y="2925964"/>
            <a:ext cx="307052" cy="367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5C209298-B004-4A5D-876E-417D2EE86500}"/>
              </a:ext>
            </a:extLst>
          </p:cNvPr>
          <p:cNvSpPr/>
          <p:nvPr/>
        </p:nvSpPr>
        <p:spPr>
          <a:xfrm>
            <a:off x="1996297" y="4776038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9A18F70E-5C2C-4B04-9E89-54D881B89B3E}"/>
                  </a:ext>
                </a:extLst>
              </p:cNvPr>
              <p:cNvSpPr txBox="1"/>
              <p:nvPr/>
            </p:nvSpPr>
            <p:spPr>
              <a:xfrm>
                <a:off x="1871292" y="4863533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9A18F70E-5C2C-4B04-9E89-54D881B89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92" y="4863533"/>
                <a:ext cx="715161" cy="473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7C48F541-C5C5-4224-83DD-3231D8F0B273}"/>
              </a:ext>
            </a:extLst>
          </p:cNvPr>
          <p:cNvGrpSpPr/>
          <p:nvPr/>
        </p:nvGrpSpPr>
        <p:grpSpPr>
          <a:xfrm>
            <a:off x="1865811" y="3563928"/>
            <a:ext cx="715161" cy="605814"/>
            <a:chOff x="2411392" y="1296149"/>
            <a:chExt cx="715161" cy="605814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93E355B9-F398-4053-91FA-E24EB2B1F9C4}"/>
                </a:ext>
              </a:extLst>
            </p:cNvPr>
            <p:cNvSpPr/>
            <p:nvPr/>
          </p:nvSpPr>
          <p:spPr>
            <a:xfrm>
              <a:off x="2536397" y="129614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字方塊 105">
                  <a:extLst>
                    <a:ext uri="{FF2B5EF4-FFF2-40B4-BE49-F238E27FC236}">
                      <a16:creationId xmlns:a16="http://schemas.microsoft.com/office/drawing/2014/main" id="{E5CB280B-CB2E-42FA-BE94-9EFA8299F054}"/>
                    </a:ext>
                  </a:extLst>
                </p:cNvPr>
                <p:cNvSpPr txBox="1"/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A6C1AA1F-8790-46A1-98C6-9F736CDF0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8CAB3374-BBFF-4CCF-8E08-61FE8054CA16}"/>
              </a:ext>
            </a:extLst>
          </p:cNvPr>
          <p:cNvGrpSpPr/>
          <p:nvPr/>
        </p:nvGrpSpPr>
        <p:grpSpPr>
          <a:xfrm>
            <a:off x="8039050" y="3690017"/>
            <a:ext cx="1223959" cy="1161185"/>
            <a:chOff x="6593605" y="1438824"/>
            <a:chExt cx="1223959" cy="1161185"/>
          </a:xfrm>
        </p:grpSpPr>
        <p:grpSp>
          <p:nvGrpSpPr>
            <p:cNvPr id="115" name="群組 114">
              <a:extLst>
                <a:ext uri="{FF2B5EF4-FFF2-40B4-BE49-F238E27FC236}">
                  <a16:creationId xmlns:a16="http://schemas.microsoft.com/office/drawing/2014/main" id="{49950C79-0DF4-4071-9BBB-399EE3C284F7}"/>
                </a:ext>
              </a:extLst>
            </p:cNvPr>
            <p:cNvGrpSpPr/>
            <p:nvPr/>
          </p:nvGrpSpPr>
          <p:grpSpPr>
            <a:xfrm>
              <a:off x="6593605" y="1438824"/>
              <a:ext cx="254200" cy="1161185"/>
              <a:chOff x="6593605" y="1447760"/>
              <a:chExt cx="254200" cy="1161185"/>
            </a:xfrm>
          </p:grpSpPr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EE5A3B0F-256D-4AC4-8CA9-BF6F3E123F22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5" name="橢圓 144">
                <a:extLst>
                  <a:ext uri="{FF2B5EF4-FFF2-40B4-BE49-F238E27FC236}">
                    <a16:creationId xmlns:a16="http://schemas.microsoft.com/office/drawing/2014/main" id="{34CD6594-2490-41E5-85B4-DCA8B1A69D26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6" name="橢圓 145">
                <a:extLst>
                  <a:ext uri="{FF2B5EF4-FFF2-40B4-BE49-F238E27FC236}">
                    <a16:creationId xmlns:a16="http://schemas.microsoft.com/office/drawing/2014/main" id="{E46E6D35-A177-404E-B21D-065C9B23D7BB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7" name="橢圓 146">
                <a:extLst>
                  <a:ext uri="{FF2B5EF4-FFF2-40B4-BE49-F238E27FC236}">
                    <a16:creationId xmlns:a16="http://schemas.microsoft.com/office/drawing/2014/main" id="{4CD9E791-C8D8-4163-A8D4-69976BFAEC90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8" name="橢圓 147">
                <a:extLst>
                  <a:ext uri="{FF2B5EF4-FFF2-40B4-BE49-F238E27FC236}">
                    <a16:creationId xmlns:a16="http://schemas.microsoft.com/office/drawing/2014/main" id="{E8D09B17-9ADD-44DF-9C36-B606460E096B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6" name="群組 115">
              <a:extLst>
                <a:ext uri="{FF2B5EF4-FFF2-40B4-BE49-F238E27FC236}">
                  <a16:creationId xmlns:a16="http://schemas.microsoft.com/office/drawing/2014/main" id="{2C709961-068C-4643-82F5-3803F2BB49DB}"/>
                </a:ext>
              </a:extLst>
            </p:cNvPr>
            <p:cNvGrpSpPr/>
            <p:nvPr/>
          </p:nvGrpSpPr>
          <p:grpSpPr>
            <a:xfrm>
              <a:off x="6916858" y="1438824"/>
              <a:ext cx="254200" cy="1161185"/>
              <a:chOff x="6593605" y="1447760"/>
              <a:chExt cx="254200" cy="1161185"/>
            </a:xfrm>
          </p:grpSpPr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2CA9C653-359C-4635-9322-2C15E570EBE8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0" name="橢圓 139">
                <a:extLst>
                  <a:ext uri="{FF2B5EF4-FFF2-40B4-BE49-F238E27FC236}">
                    <a16:creationId xmlns:a16="http://schemas.microsoft.com/office/drawing/2014/main" id="{607C4231-234C-4C6B-A474-809A5E74864A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1" name="橢圓 140">
                <a:extLst>
                  <a:ext uri="{FF2B5EF4-FFF2-40B4-BE49-F238E27FC236}">
                    <a16:creationId xmlns:a16="http://schemas.microsoft.com/office/drawing/2014/main" id="{034AD56A-175C-4663-8E19-43C929BB2F8C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2" name="橢圓 141">
                <a:extLst>
                  <a:ext uri="{FF2B5EF4-FFF2-40B4-BE49-F238E27FC236}">
                    <a16:creationId xmlns:a16="http://schemas.microsoft.com/office/drawing/2014/main" id="{ECE03C69-2EB7-478B-9471-A33468942089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3" name="橢圓 142">
                <a:extLst>
                  <a:ext uri="{FF2B5EF4-FFF2-40B4-BE49-F238E27FC236}">
                    <a16:creationId xmlns:a16="http://schemas.microsoft.com/office/drawing/2014/main" id="{58CC93D2-28B2-45EB-A03F-D5B640DA5D41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8" name="群組 117">
              <a:extLst>
                <a:ext uri="{FF2B5EF4-FFF2-40B4-BE49-F238E27FC236}">
                  <a16:creationId xmlns:a16="http://schemas.microsoft.com/office/drawing/2014/main" id="{D460D893-BEB9-49A0-BA53-8F4C2772CD7C}"/>
                </a:ext>
              </a:extLst>
            </p:cNvPr>
            <p:cNvGrpSpPr/>
            <p:nvPr/>
          </p:nvGrpSpPr>
          <p:grpSpPr>
            <a:xfrm>
              <a:off x="7240111" y="1438824"/>
              <a:ext cx="254200" cy="1161185"/>
              <a:chOff x="6593605" y="1447760"/>
              <a:chExt cx="254200" cy="1161185"/>
            </a:xfrm>
          </p:grpSpPr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40035DE8-09D7-46B8-AA66-4DA6BD62E8BB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5" name="橢圓 134">
                <a:extLst>
                  <a:ext uri="{FF2B5EF4-FFF2-40B4-BE49-F238E27FC236}">
                    <a16:creationId xmlns:a16="http://schemas.microsoft.com/office/drawing/2014/main" id="{C8EEB29E-59B2-444A-9E8A-C24325D24447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6" name="橢圓 135">
                <a:extLst>
                  <a:ext uri="{FF2B5EF4-FFF2-40B4-BE49-F238E27FC236}">
                    <a16:creationId xmlns:a16="http://schemas.microsoft.com/office/drawing/2014/main" id="{5B5B269C-556C-4B74-AC7B-21C29F658A55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7" name="橢圓 136">
                <a:extLst>
                  <a:ext uri="{FF2B5EF4-FFF2-40B4-BE49-F238E27FC236}">
                    <a16:creationId xmlns:a16="http://schemas.microsoft.com/office/drawing/2014/main" id="{B3495F22-C3E7-4E5C-BB30-7339AF2F9799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8" name="橢圓 137">
                <a:extLst>
                  <a:ext uri="{FF2B5EF4-FFF2-40B4-BE49-F238E27FC236}">
                    <a16:creationId xmlns:a16="http://schemas.microsoft.com/office/drawing/2014/main" id="{08715FD9-4538-4573-98EA-9ED370CDEAEB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8" name="群組 127">
              <a:extLst>
                <a:ext uri="{FF2B5EF4-FFF2-40B4-BE49-F238E27FC236}">
                  <a16:creationId xmlns:a16="http://schemas.microsoft.com/office/drawing/2014/main" id="{17072DC0-6EFE-47ED-83AB-28FEABD635CF}"/>
                </a:ext>
              </a:extLst>
            </p:cNvPr>
            <p:cNvGrpSpPr/>
            <p:nvPr/>
          </p:nvGrpSpPr>
          <p:grpSpPr>
            <a:xfrm>
              <a:off x="7563364" y="1438824"/>
              <a:ext cx="254200" cy="1161185"/>
              <a:chOff x="6593605" y="1447760"/>
              <a:chExt cx="254200" cy="1161185"/>
            </a:xfrm>
          </p:grpSpPr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7C8F0DC0-687E-4E82-813D-69B8E8A62643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0" name="橢圓 129">
                <a:extLst>
                  <a:ext uri="{FF2B5EF4-FFF2-40B4-BE49-F238E27FC236}">
                    <a16:creationId xmlns:a16="http://schemas.microsoft.com/office/drawing/2014/main" id="{68F51033-51AD-4A21-8E69-FE09BFA5028A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1" name="橢圓 130">
                <a:extLst>
                  <a:ext uri="{FF2B5EF4-FFF2-40B4-BE49-F238E27FC236}">
                    <a16:creationId xmlns:a16="http://schemas.microsoft.com/office/drawing/2014/main" id="{AF895117-087F-4340-9205-EA13E4793755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2" name="橢圓 131">
                <a:extLst>
                  <a:ext uri="{FF2B5EF4-FFF2-40B4-BE49-F238E27FC236}">
                    <a16:creationId xmlns:a16="http://schemas.microsoft.com/office/drawing/2014/main" id="{8F8CAEE3-C2A2-41BE-9E98-47152E0C6EFF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3" name="橢圓 132">
                <a:extLst>
                  <a:ext uri="{FF2B5EF4-FFF2-40B4-BE49-F238E27FC236}">
                    <a16:creationId xmlns:a16="http://schemas.microsoft.com/office/drawing/2014/main" id="{81BEC83B-BE96-472D-BC9E-3302C478975E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9" name="文字方塊 148">
            <a:extLst>
              <a:ext uri="{FF2B5EF4-FFF2-40B4-BE49-F238E27FC236}">
                <a16:creationId xmlns:a16="http://schemas.microsoft.com/office/drawing/2014/main" id="{0959C514-B1C3-462B-8C51-56BD1B4CC1CF}"/>
              </a:ext>
            </a:extLst>
          </p:cNvPr>
          <p:cNvSpPr txBox="1"/>
          <p:nvPr/>
        </p:nvSpPr>
        <p:spPr>
          <a:xfrm>
            <a:off x="7626718" y="3023491"/>
            <a:ext cx="197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Size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51C3C7AD-E1B8-4DF0-832D-AA1434F60FCB}"/>
                  </a:ext>
                </a:extLst>
              </p:cNvPr>
              <p:cNvSpPr txBox="1"/>
              <p:nvPr/>
            </p:nvSpPr>
            <p:spPr>
              <a:xfrm>
                <a:off x="9135909" y="5098632"/>
                <a:ext cx="2141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51C3C7AD-E1B8-4DF0-832D-AA1434F60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909" y="5098632"/>
                <a:ext cx="2141004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0F7BFE57-7147-4520-BA03-140A5206D71F}"/>
                  </a:ext>
                </a:extLst>
              </p:cNvPr>
              <p:cNvSpPr txBox="1"/>
              <p:nvPr/>
            </p:nvSpPr>
            <p:spPr>
              <a:xfrm>
                <a:off x="9320632" y="3882255"/>
                <a:ext cx="2457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0F7BFE57-7147-4520-BA03-140A5206D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632" y="3882255"/>
                <a:ext cx="2457102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右大括弧 151">
            <a:extLst>
              <a:ext uri="{FF2B5EF4-FFF2-40B4-BE49-F238E27FC236}">
                <a16:creationId xmlns:a16="http://schemas.microsoft.com/office/drawing/2014/main" id="{4DCE597D-EA93-4F70-84F6-C44CABC5C7C0}"/>
              </a:ext>
            </a:extLst>
          </p:cNvPr>
          <p:cNvSpPr/>
          <p:nvPr/>
        </p:nvSpPr>
        <p:spPr>
          <a:xfrm rot="16200000">
            <a:off x="8536710" y="2987249"/>
            <a:ext cx="197439" cy="1215317"/>
          </a:xfrm>
          <a:prstGeom prst="rightBrace">
            <a:avLst>
              <a:gd name="adj1" fmla="val 8000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221AF205-ABCB-413E-B336-A6097B136FB8}"/>
              </a:ext>
            </a:extLst>
          </p:cNvPr>
          <p:cNvSpPr/>
          <p:nvPr/>
        </p:nvSpPr>
        <p:spPr>
          <a:xfrm>
            <a:off x="7950228" y="3967807"/>
            <a:ext cx="1370404" cy="309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2D183DFE-277B-49AD-946B-8A489ED139E3}"/>
              </a:ext>
            </a:extLst>
          </p:cNvPr>
          <p:cNvSpPr/>
          <p:nvPr/>
        </p:nvSpPr>
        <p:spPr>
          <a:xfrm rot="5400000">
            <a:off x="8172952" y="4122588"/>
            <a:ext cx="1282684" cy="309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" name="箭號: 向右 154">
            <a:extLst>
              <a:ext uri="{FF2B5EF4-FFF2-40B4-BE49-F238E27FC236}">
                <a16:creationId xmlns:a16="http://schemas.microsoft.com/office/drawing/2014/main" id="{6ABC36B7-880C-4832-B12F-7F8297A76D0D}"/>
              </a:ext>
            </a:extLst>
          </p:cNvPr>
          <p:cNvSpPr/>
          <p:nvPr/>
        </p:nvSpPr>
        <p:spPr>
          <a:xfrm>
            <a:off x="9375963" y="4025593"/>
            <a:ext cx="224367" cy="227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" name="箭號: 向右 155">
            <a:extLst>
              <a:ext uri="{FF2B5EF4-FFF2-40B4-BE49-F238E27FC236}">
                <a16:creationId xmlns:a16="http://schemas.microsoft.com/office/drawing/2014/main" id="{96E0B283-8E50-4564-BB18-A510429F6BBD}"/>
              </a:ext>
            </a:extLst>
          </p:cNvPr>
          <p:cNvSpPr/>
          <p:nvPr/>
        </p:nvSpPr>
        <p:spPr>
          <a:xfrm rot="5400000">
            <a:off x="8691722" y="4941348"/>
            <a:ext cx="224367" cy="227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9A595CF0-6A69-4936-8002-7516EDFE4695}"/>
              </a:ext>
            </a:extLst>
          </p:cNvPr>
          <p:cNvCxnSpPr>
            <a:cxnSpLocks/>
          </p:cNvCxnSpPr>
          <p:nvPr/>
        </p:nvCxnSpPr>
        <p:spPr>
          <a:xfrm flipH="1" flipV="1">
            <a:off x="3743383" y="2939711"/>
            <a:ext cx="2230757" cy="1123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矩形 161">
            <a:extLst>
              <a:ext uri="{FF2B5EF4-FFF2-40B4-BE49-F238E27FC236}">
                <a16:creationId xmlns:a16="http://schemas.microsoft.com/office/drawing/2014/main" id="{07699498-1683-4F27-A683-939D34C4DD0F}"/>
              </a:ext>
            </a:extLst>
          </p:cNvPr>
          <p:cNvSpPr/>
          <p:nvPr/>
        </p:nvSpPr>
        <p:spPr>
          <a:xfrm>
            <a:off x="2749453" y="2041946"/>
            <a:ext cx="1046226" cy="683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Layer</a:t>
            </a:r>
          </a:p>
          <a:p>
            <a:pPr algn="ctr"/>
            <a:r>
              <a:rPr lang="en-US" altLang="zh-TW" sz="2400" dirty="0"/>
              <a:t>Norm</a:t>
            </a:r>
            <a:endParaRPr lang="zh-TW" altLang="en-US" sz="2400" dirty="0"/>
          </a:p>
        </p:txBody>
      </p:sp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2D066308-7D45-49A7-8FA7-57D4F0F370A8}"/>
              </a:ext>
            </a:extLst>
          </p:cNvPr>
          <p:cNvSpPr txBox="1"/>
          <p:nvPr/>
        </p:nvSpPr>
        <p:spPr>
          <a:xfrm>
            <a:off x="8291809" y="5126176"/>
            <a:ext cx="102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Layer</a:t>
            </a:r>
            <a:endParaRPr lang="zh-TW" altLang="en-US" sz="2400" dirty="0"/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502BF749-F160-4238-8F5C-92197A0594C9}"/>
              </a:ext>
            </a:extLst>
          </p:cNvPr>
          <p:cNvSpPr txBox="1"/>
          <p:nvPr/>
        </p:nvSpPr>
        <p:spPr>
          <a:xfrm>
            <a:off x="9508081" y="3563928"/>
            <a:ext cx="181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</a:t>
            </a:r>
            <a:endParaRPr lang="zh-TW" altLang="en-US" sz="2400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40AA695-FB73-473A-A82D-AE45AE3856AE}"/>
              </a:ext>
            </a:extLst>
          </p:cNvPr>
          <p:cNvSpPr/>
          <p:nvPr/>
        </p:nvSpPr>
        <p:spPr>
          <a:xfrm>
            <a:off x="3893798" y="708346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- Encoder</a:t>
            </a:r>
            <a:endParaRPr lang="zh-TW" altLang="en-US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A9E2BCCC-D38F-4D64-A17F-DB5253A3A1A6}"/>
              </a:ext>
            </a:extLst>
          </p:cNvPr>
          <p:cNvSpPr txBox="1"/>
          <p:nvPr/>
        </p:nvSpPr>
        <p:spPr>
          <a:xfrm>
            <a:off x="5612442" y="2197440"/>
            <a:ext cx="187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Encoder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01" grpId="0" animBg="1"/>
      <p:bldP spid="102" grpId="0" animBg="1"/>
      <p:bldP spid="103" grpId="0"/>
      <p:bldP spid="149" grpId="0"/>
      <p:bldP spid="150" grpId="0"/>
      <p:bldP spid="151" grpId="0"/>
      <p:bldP spid="152" grpId="0" animBg="1"/>
      <p:bldP spid="153" grpId="0" animBg="1"/>
      <p:bldP spid="154" grpId="0" animBg="1"/>
      <p:bldP spid="155" grpId="0" animBg="1"/>
      <p:bldP spid="156" grpId="0" animBg="1"/>
      <p:bldP spid="162" grpId="0" animBg="1"/>
      <p:bldP spid="163" grpId="0"/>
      <p:bldP spid="164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圖片 122">
            <a:extLst>
              <a:ext uri="{FF2B5EF4-FFF2-40B4-BE49-F238E27FC236}">
                <a16:creationId xmlns:a16="http://schemas.microsoft.com/office/drawing/2014/main" id="{6CFF830E-0D7D-40D2-8657-3B16B39C5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37" r="51582" b="3096"/>
          <a:stretch/>
        </p:blipFill>
        <p:spPr>
          <a:xfrm>
            <a:off x="1694961" y="2305600"/>
            <a:ext cx="2091462" cy="3635311"/>
          </a:xfrm>
          <a:prstGeom prst="rect">
            <a:avLst/>
          </a:prstGeom>
        </p:spPr>
      </p:pic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2182" y="0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40AA695-FB73-473A-A82D-AE45AE3856AE}"/>
              </a:ext>
            </a:extLst>
          </p:cNvPr>
          <p:cNvSpPr/>
          <p:nvPr/>
        </p:nvSpPr>
        <p:spPr>
          <a:xfrm>
            <a:off x="3893798" y="708346"/>
            <a:ext cx="8265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Knowledge Encoding</a:t>
            </a:r>
            <a:r>
              <a:rPr lang="zh-TW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zh-TW" sz="2400" b="1" dirty="0">
                <a:solidFill>
                  <a:srgbClr val="00B050"/>
                </a:solidFill>
              </a:rPr>
              <a:t>&amp;</a:t>
            </a:r>
            <a:r>
              <a:rPr lang="zh-TW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zh-TW" sz="2400" b="1" dirty="0">
                <a:solidFill>
                  <a:srgbClr val="00B050"/>
                </a:solidFill>
              </a:rPr>
              <a:t>sinusoidal positional encoding</a:t>
            </a:r>
            <a:endParaRPr lang="zh-TW" altLang="en-US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8A8E38C-EF09-4B3A-8B86-C41E2CB0EDC1}"/>
              </a:ext>
            </a:extLst>
          </p:cNvPr>
          <p:cNvSpPr/>
          <p:nvPr/>
        </p:nvSpPr>
        <p:spPr>
          <a:xfrm>
            <a:off x="1648004" y="5723159"/>
            <a:ext cx="3695564" cy="59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dirty="0">
                <a:latin typeface="Lucida Calligraphy" panose="03010101010101010101" pitchFamily="66" charset="0"/>
              </a:rPr>
              <a:t>w</a:t>
            </a:r>
            <a:r>
              <a:rPr lang="en-US" altLang="zh-TW" dirty="0"/>
              <a:t> = (</a:t>
            </a:r>
            <a:r>
              <a:rPr lang="en-US" altLang="zh-TW" dirty="0">
                <a:latin typeface="Lucida Calligraphy" panose="03010101010101010101" pitchFamily="66" charset="0"/>
              </a:rPr>
              <a:t>w1</a:t>
            </a:r>
            <a:r>
              <a:rPr lang="en-US" altLang="zh-TW" dirty="0"/>
              <a:t> , </a:t>
            </a:r>
            <a:r>
              <a:rPr lang="en-US" altLang="zh-TW" dirty="0">
                <a:latin typeface="Lucida Calligraphy" panose="03010101010101010101" pitchFamily="66" charset="0"/>
              </a:rPr>
              <a:t>w2</a:t>
            </a:r>
            <a:r>
              <a:rPr lang="en-US" altLang="zh-TW" dirty="0"/>
              <a:t> , ……, </a:t>
            </a:r>
            <a:r>
              <a:rPr lang="en-US" altLang="zh-TW" dirty="0" err="1">
                <a:latin typeface="Lucida Calligraphy" panose="03010101010101010101" pitchFamily="66" charset="0"/>
              </a:rPr>
              <a:t>wn</a:t>
            </a:r>
            <a:r>
              <a:rPr lang="en-US" altLang="zh-TW" dirty="0"/>
              <a:t>)</a:t>
            </a:r>
            <a:r>
              <a:rPr lang="en-US" altLang="zh-TW" sz="2000" dirty="0"/>
              <a:t> </a:t>
            </a:r>
            <a:r>
              <a:rPr lang="zh-TW" altLang="en-US" sz="2400" dirty="0">
                <a:latin typeface="LinLibertineT"/>
              </a:rPr>
              <a:t>　</a:t>
            </a:r>
            <a:endParaRPr lang="en-US" altLang="zh-TW" sz="2400" dirty="0">
              <a:latin typeface="LinLibertine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C13C32A-66C3-4D54-93E3-4B31ADF20B46}"/>
              </a:ext>
            </a:extLst>
          </p:cNvPr>
          <p:cNvSpPr/>
          <p:nvPr/>
        </p:nvSpPr>
        <p:spPr>
          <a:xfrm>
            <a:off x="1775484" y="4528973"/>
            <a:ext cx="1896604" cy="409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634BEB8-ABCC-4B26-A670-E0911DE29F1B}"/>
                  </a:ext>
                </a:extLst>
              </p:cNvPr>
              <p:cNvSpPr/>
              <p:nvPr/>
            </p:nvSpPr>
            <p:spPr>
              <a:xfrm>
                <a:off x="5961299" y="1729598"/>
                <a:ext cx="5211690" cy="100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>
                    <a:latin typeface="KaTeX_Math"/>
                  </a:rPr>
                  <a:t>PE( 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pos</a:t>
                </a:r>
                <a:r>
                  <a:rPr lang="en-US" altLang="zh-TW" sz="2000" dirty="0">
                    <a:latin typeface="KaTeX_Math"/>
                  </a:rPr>
                  <a:t>,2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i </a:t>
                </a:r>
                <a:r>
                  <a:rPr lang="en-US" altLang="zh-TW" sz="2000" dirty="0">
                    <a:latin typeface="KaTeX_Math"/>
                  </a:rPr>
                  <a:t>) = sin( 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pos</a:t>
                </a:r>
                <a:r>
                  <a:rPr lang="en-US" altLang="zh-TW" sz="2000" dirty="0">
                    <a:latin typeface="KaTeX_Math"/>
                  </a:rPr>
                  <a:t>/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10000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𝑚𝑜𝑑𝑒𝑙</m:t>
                            </m:r>
                          </m:sub>
                        </m:sSub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KaTeX_Math"/>
                  </a:rPr>
                  <a:t>​)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>
                    <a:latin typeface="KaTeX_Math"/>
                  </a:rPr>
                  <a:t>PE( 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pos</a:t>
                </a:r>
                <a:r>
                  <a:rPr lang="en-US" altLang="zh-TW" sz="2000" dirty="0">
                    <a:latin typeface="KaTeX_Math"/>
                  </a:rPr>
                  <a:t>,2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i</a:t>
                </a:r>
                <a:r>
                  <a:rPr lang="en-US" altLang="zh-TW" sz="2000" dirty="0">
                    <a:latin typeface="KaTeX_Math"/>
                  </a:rPr>
                  <a:t>+1 ) = cos( 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pos</a:t>
                </a:r>
                <a:r>
                  <a:rPr lang="en-US" altLang="zh-TW" sz="2000" dirty="0">
                    <a:latin typeface="KaTeX_Math"/>
                  </a:rPr>
                  <a:t>/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10000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𝑚𝑜𝑑𝑒𝑙</m:t>
                            </m:r>
                          </m:sub>
                        </m:sSub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KaTeX_Math"/>
                  </a:rPr>
                  <a:t>​)</a:t>
                </a:r>
                <a:r>
                  <a:rPr lang="en-US" altLang="zh-TW" dirty="0">
                    <a:latin typeface="KaTeX_Math"/>
                  </a:rPr>
                  <a:t>​</a:t>
                </a:r>
                <a:endParaRPr lang="zh-TW" altLang="en-US" dirty="0">
                  <a:latin typeface="KaTeX_Math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634BEB8-ABCC-4B26-A670-E0911DE29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299" y="1729598"/>
                <a:ext cx="5211690" cy="1005147"/>
              </a:xfrm>
              <a:prstGeom prst="rect">
                <a:avLst/>
              </a:prstGeom>
              <a:blipFill>
                <a:blip r:embed="rId4"/>
                <a:stretch>
                  <a:fillRect l="-1287" b="-103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6039E2E-14EC-4DEE-8D7B-981CED65E254}"/>
                  </a:ext>
                </a:extLst>
              </p:cNvPr>
              <p:cNvSpPr/>
              <p:nvPr/>
            </p:nvSpPr>
            <p:spPr>
              <a:xfrm>
                <a:off x="5559301" y="3024946"/>
                <a:ext cx="601568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latin typeface="Lucida Calligraphy" panose="03010101010101010101" pitchFamily="66" charset="0"/>
                  </a:rPr>
                  <a:t>pos : </a:t>
                </a:r>
                <a:r>
                  <a:rPr lang="en-US" altLang="zh-TW" sz="2400" dirty="0">
                    <a:latin typeface="KaTeX_Math"/>
                  </a:rPr>
                  <a:t>the position of the word in the sequence.</a:t>
                </a:r>
              </a:p>
              <a:p>
                <a:r>
                  <a:rPr lang="en-US" altLang="zh-TW" sz="2000" dirty="0" err="1">
                    <a:latin typeface="Lucida Calligraphy" panose="03010101010101010101" pitchFamily="66" charset="0"/>
                  </a:rPr>
                  <a:t>i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     : </a:t>
                </a:r>
                <a:r>
                  <a:rPr lang="en-US" altLang="zh-TW" sz="2400" dirty="0">
                    <a:latin typeface="KaTeX_Math"/>
                  </a:rPr>
                  <a:t>the position in the vector.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r>
                  <a:rPr lang="zh-TW" altLang="en-US" sz="2400" dirty="0">
                    <a:latin typeface="KaTeX_Math"/>
                  </a:rPr>
                  <a:t> </a:t>
                </a:r>
                <a:r>
                  <a:rPr lang="en-US" altLang="zh-TW" sz="2400" dirty="0">
                    <a:latin typeface="KaTeX_Math"/>
                  </a:rPr>
                  <a:t>: the </a:t>
                </a:r>
                <a:r>
                  <a:rPr lang="en-US" altLang="zh-TW" sz="2400" dirty="0" err="1">
                    <a:latin typeface="KaTeX_Math"/>
                  </a:rPr>
                  <a:t>dimention</a:t>
                </a:r>
                <a:r>
                  <a:rPr lang="en-US" altLang="zh-TW" sz="2400" dirty="0">
                    <a:latin typeface="KaTeX_Math"/>
                  </a:rPr>
                  <a:t> of the vector.</a:t>
                </a:r>
                <a:endParaRPr lang="zh-TW" altLang="en-US" sz="2400" dirty="0">
                  <a:latin typeface="KaTeX_Math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6039E2E-14EC-4DEE-8D7B-981CED65E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301" y="3024946"/>
                <a:ext cx="6015686" cy="1200329"/>
              </a:xfrm>
              <a:prstGeom prst="rect">
                <a:avLst/>
              </a:prstGeom>
              <a:blipFill>
                <a:blip r:embed="rId5"/>
                <a:stretch>
                  <a:fillRect l="-1114" t="-4061" r="-507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499DBB5-1F3F-42A8-93B9-EBB246D7A64F}"/>
                  </a:ext>
                </a:extLst>
              </p:cNvPr>
              <p:cNvSpPr/>
              <p:nvPr/>
            </p:nvSpPr>
            <p:spPr>
              <a:xfrm>
                <a:off x="5582255" y="4604600"/>
                <a:ext cx="1601563" cy="967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>
                    <a:latin typeface="Lucida Calligraphy" panose="03010101010101010101" pitchFamily="66" charset="0"/>
                  </a:rPr>
                  <a:t>pos : </a:t>
                </a:r>
                <a:r>
                  <a:rPr lang="en-US" altLang="zh-TW" sz="2000" dirty="0">
                    <a:latin typeface="KaTeX_Math"/>
                  </a:rPr>
                  <a:t>1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r>
                  <a:rPr lang="zh-TW" altLang="en-US" sz="2000" dirty="0">
                    <a:latin typeface="KaTeX_Math"/>
                  </a:rPr>
                  <a:t> </a:t>
                </a:r>
                <a:r>
                  <a:rPr lang="en-US" altLang="zh-TW" sz="2000" dirty="0">
                    <a:latin typeface="KaTeX_Math"/>
                  </a:rPr>
                  <a:t>: 512</a:t>
                </a:r>
                <a:endParaRPr lang="zh-TW" altLang="en-US" sz="2000" dirty="0">
                  <a:latin typeface="KaTeX_Math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499DBB5-1F3F-42A8-93B9-EBB246D7A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55" y="4604600"/>
                <a:ext cx="1601563" cy="967188"/>
              </a:xfrm>
              <a:prstGeom prst="rect">
                <a:avLst/>
              </a:prstGeom>
              <a:blipFill>
                <a:blip r:embed="rId6"/>
                <a:stretch>
                  <a:fillRect l="-3435" b="-10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>
            <a:extLst>
              <a:ext uri="{FF2B5EF4-FFF2-40B4-BE49-F238E27FC236}">
                <a16:creationId xmlns:a16="http://schemas.microsoft.com/office/drawing/2014/main" id="{9929F6F9-23B7-4C9C-AC25-B9DEAA0FA848}"/>
              </a:ext>
            </a:extLst>
          </p:cNvPr>
          <p:cNvSpPr/>
          <p:nvPr/>
        </p:nvSpPr>
        <p:spPr>
          <a:xfrm>
            <a:off x="2642075" y="5940911"/>
            <a:ext cx="367862" cy="301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F756D53-1B7F-4B84-89BC-A85782BCDBB1}"/>
                  </a:ext>
                </a:extLst>
              </p:cNvPr>
              <p:cNvSpPr/>
              <p:nvPr/>
            </p:nvSpPr>
            <p:spPr>
              <a:xfrm>
                <a:off x="7183818" y="4566641"/>
                <a:ext cx="5211690" cy="100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>
                    <a:latin typeface="KaTeX_Math"/>
                  </a:rPr>
                  <a:t>PE( 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1</a:t>
                </a:r>
                <a:r>
                  <a:rPr lang="en-US" altLang="zh-TW" sz="2000" dirty="0">
                    <a:latin typeface="KaTeX_Math"/>
                  </a:rPr>
                  <a:t>,2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i </a:t>
                </a:r>
                <a:r>
                  <a:rPr lang="en-US" altLang="zh-TW" sz="2000" dirty="0">
                    <a:latin typeface="KaTeX_Math"/>
                  </a:rPr>
                  <a:t>) = sin( 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1</a:t>
                </a:r>
                <a:r>
                  <a:rPr lang="en-US" altLang="zh-TW" sz="2000" dirty="0">
                    <a:latin typeface="KaTeX_Math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10000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/512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KaTeX_Math"/>
                  </a:rPr>
                  <a:t>​)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>
                    <a:latin typeface="KaTeX_Math"/>
                  </a:rPr>
                  <a:t>PE( 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1</a:t>
                </a:r>
                <a:r>
                  <a:rPr lang="en-US" altLang="zh-TW" sz="2000" dirty="0">
                    <a:latin typeface="KaTeX_Math"/>
                  </a:rPr>
                  <a:t>,2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i</a:t>
                </a:r>
                <a:r>
                  <a:rPr lang="en-US" altLang="zh-TW" sz="2000" dirty="0">
                    <a:latin typeface="KaTeX_Math"/>
                  </a:rPr>
                  <a:t>+1 ) = cos( </a:t>
                </a:r>
                <a:r>
                  <a:rPr lang="en-US" altLang="zh-TW" sz="2000" dirty="0">
                    <a:latin typeface="Lucida Calligraphy" panose="03010101010101010101" pitchFamily="66" charset="0"/>
                  </a:rPr>
                  <a:t>1</a:t>
                </a:r>
                <a:r>
                  <a:rPr lang="en-US" altLang="zh-TW" sz="2000" dirty="0">
                    <a:latin typeface="KaTeX_Math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10000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/512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KaTeX_Math"/>
                  </a:rPr>
                  <a:t>​)</a:t>
                </a:r>
                <a:r>
                  <a:rPr lang="en-US" altLang="zh-TW" dirty="0">
                    <a:latin typeface="KaTeX_Math"/>
                  </a:rPr>
                  <a:t>​</a:t>
                </a:r>
                <a:endParaRPr lang="zh-TW" altLang="en-US" dirty="0">
                  <a:latin typeface="KaTeX_Math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F756D53-1B7F-4B84-89BC-A85782BCD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818" y="4566641"/>
                <a:ext cx="5211690" cy="1005147"/>
              </a:xfrm>
              <a:prstGeom prst="rect">
                <a:avLst/>
              </a:prstGeom>
              <a:blipFill>
                <a:blip r:embed="rId7"/>
                <a:stretch>
                  <a:fillRect l="-1170" b="-103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5A100D9-AE9B-49AA-982A-D26A4029B6D5}"/>
                  </a:ext>
                </a:extLst>
              </p:cNvPr>
              <p:cNvSpPr/>
              <p:nvPr/>
            </p:nvSpPr>
            <p:spPr>
              <a:xfrm>
                <a:off x="5273951" y="5693951"/>
                <a:ext cx="7362501" cy="65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altLang="zh-TW" i="1" dirty="0">
                    <a:latin typeface="KaTeX_Math"/>
                  </a:rPr>
                  <a:t>PE</a:t>
                </a:r>
                <a:r>
                  <a:rPr lang="es-ES" altLang="zh-TW" dirty="0">
                    <a:latin typeface="KaTeX_Main"/>
                  </a:rPr>
                  <a:t>(1)=[</a:t>
                </a:r>
                <a:r>
                  <a:rPr lang="en-US" altLang="zh-TW" dirty="0">
                    <a:latin typeface="KaTeX_Math"/>
                  </a:rPr>
                  <a:t>sin( </a:t>
                </a:r>
                <a:r>
                  <a:rPr lang="en-US" altLang="zh-TW" dirty="0">
                    <a:latin typeface="Lucida Calligraphy" panose="03010101010101010101" pitchFamily="66" charset="0"/>
                  </a:rPr>
                  <a:t>1</a:t>
                </a:r>
                <a:r>
                  <a:rPr lang="en-US" altLang="zh-TW" dirty="0">
                    <a:latin typeface="KaTeX_Math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10000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/512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latin typeface="KaTeX_Math"/>
                  </a:rPr>
                  <a:t>​)</a:t>
                </a:r>
                <a:r>
                  <a:rPr lang="es-ES" altLang="zh-TW" dirty="0">
                    <a:solidFill>
                      <a:srgbClr val="4D4D4D"/>
                    </a:solidFill>
                    <a:latin typeface="KaTeX_Main"/>
                  </a:rPr>
                  <a:t>,</a:t>
                </a:r>
                <a:r>
                  <a:rPr lang="en-US" altLang="zh-TW" dirty="0">
                    <a:latin typeface="KaTeX_Math"/>
                  </a:rPr>
                  <a:t> cos( </a:t>
                </a:r>
                <a:r>
                  <a:rPr lang="en-US" altLang="zh-TW" dirty="0">
                    <a:latin typeface="Lucida Calligraphy" panose="03010101010101010101" pitchFamily="66" charset="0"/>
                  </a:rPr>
                  <a:t>1</a:t>
                </a:r>
                <a:r>
                  <a:rPr lang="en-US" altLang="zh-TW" dirty="0">
                    <a:latin typeface="KaTeX_Math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10000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/512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latin typeface="KaTeX_Math"/>
                  </a:rPr>
                  <a:t>​)​</a:t>
                </a:r>
                <a:r>
                  <a:rPr lang="es-ES" altLang="zh-TW" dirty="0">
                    <a:solidFill>
                      <a:srgbClr val="4D4D4D"/>
                    </a:solidFill>
                    <a:latin typeface="KaTeX_Main"/>
                  </a:rPr>
                  <a:t>,</a:t>
                </a:r>
                <a:r>
                  <a:rPr lang="en-US" altLang="zh-TW" dirty="0">
                    <a:latin typeface="KaTeX_Math"/>
                  </a:rPr>
                  <a:t> sin( </a:t>
                </a:r>
                <a:r>
                  <a:rPr lang="en-US" altLang="zh-TW" dirty="0">
                    <a:latin typeface="Lucida Calligraphy" panose="03010101010101010101" pitchFamily="66" charset="0"/>
                  </a:rPr>
                  <a:t>1</a:t>
                </a:r>
                <a:r>
                  <a:rPr lang="en-US" altLang="zh-TW" dirty="0">
                    <a:latin typeface="KaTeX_Math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10000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/512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latin typeface="KaTeX_Math"/>
                  </a:rPr>
                  <a:t>​),​</a:t>
                </a:r>
                <a:r>
                  <a:rPr lang="es-ES" altLang="zh-TW" dirty="0">
                    <a:solidFill>
                      <a:srgbClr val="4D4D4D"/>
                    </a:solidFill>
                    <a:latin typeface="KaTeX_Main"/>
                  </a:rPr>
                  <a:t>...]​</a:t>
                </a:r>
                <a:br>
                  <a:rPr lang="es-ES" altLang="zh-TW" dirty="0">
                    <a:solidFill>
                      <a:srgbClr val="4D4D4D"/>
                    </a:solidFill>
                    <a:latin typeface="KaTeX_Main"/>
                  </a:rPr>
                </a:br>
                <a:endParaRPr lang="zh-TW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5A100D9-AE9B-49AA-982A-D26A4029B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951" y="5693951"/>
                <a:ext cx="7362501" cy="656655"/>
              </a:xfrm>
              <a:prstGeom prst="rect">
                <a:avLst/>
              </a:prstGeom>
              <a:blipFill>
                <a:blip r:embed="rId8"/>
                <a:stretch>
                  <a:fillRect l="-662" t="-3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圖片 29">
            <a:extLst>
              <a:ext uri="{FF2B5EF4-FFF2-40B4-BE49-F238E27FC236}">
                <a16:creationId xmlns:a16="http://schemas.microsoft.com/office/drawing/2014/main" id="{90572F2D-AB69-4C10-8587-A13B7A4997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2685" r="72800" b="1"/>
          <a:stretch/>
        </p:blipFill>
        <p:spPr>
          <a:xfrm>
            <a:off x="39093" y="3039820"/>
            <a:ext cx="1280641" cy="2083521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4199576B-195D-4D5A-884F-5BCAE271A3A2}"/>
              </a:ext>
            </a:extLst>
          </p:cNvPr>
          <p:cNvSpPr/>
          <p:nvPr/>
        </p:nvSpPr>
        <p:spPr>
          <a:xfrm>
            <a:off x="1632087" y="2364711"/>
            <a:ext cx="455016" cy="1376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926F9059-0C37-4349-86DE-D237FE7E0D0B}"/>
              </a:ext>
            </a:extLst>
          </p:cNvPr>
          <p:cNvCxnSpPr>
            <a:cxnSpLocks/>
          </p:cNvCxnSpPr>
          <p:nvPr/>
        </p:nvCxnSpPr>
        <p:spPr>
          <a:xfrm flipV="1">
            <a:off x="728612" y="3020770"/>
            <a:ext cx="0" cy="278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2628FFA2-66C5-4C40-887E-2868CCC9D7A4}"/>
              </a:ext>
            </a:extLst>
          </p:cNvPr>
          <p:cNvSpPr/>
          <p:nvPr/>
        </p:nvSpPr>
        <p:spPr>
          <a:xfrm>
            <a:off x="123948" y="3271175"/>
            <a:ext cx="1195786" cy="58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432EA30-7D96-4DD4-BC45-464FC1826A31}"/>
              </a:ext>
            </a:extLst>
          </p:cNvPr>
          <p:cNvSpPr/>
          <p:nvPr/>
        </p:nvSpPr>
        <p:spPr>
          <a:xfrm>
            <a:off x="559335" y="2660601"/>
            <a:ext cx="33855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Lucida Calligraphy" panose="03010101010101010101" pitchFamily="66" charset="0"/>
              </a:rPr>
              <a:t>h</a:t>
            </a:r>
            <a:endParaRPr lang="zh-TW" altLang="en-US" dirty="0"/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3B2AEA6A-376E-42C2-B1D8-2D85DBE67687}"/>
              </a:ext>
            </a:extLst>
          </p:cNvPr>
          <p:cNvSpPr/>
          <p:nvPr/>
        </p:nvSpPr>
        <p:spPr>
          <a:xfrm>
            <a:off x="1496853" y="3514212"/>
            <a:ext cx="455017" cy="308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B2436DA-59A5-413B-83FD-48118E5D3B97}"/>
              </a:ext>
            </a:extLst>
          </p:cNvPr>
          <p:cNvSpPr txBox="1"/>
          <p:nvPr/>
        </p:nvSpPr>
        <p:spPr>
          <a:xfrm>
            <a:off x="1390012" y="1934745"/>
            <a:ext cx="369556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Knowledge representation </a:t>
            </a:r>
            <a:r>
              <a:rPr lang="en-US" altLang="zh-TW" dirty="0">
                <a:latin typeface="Lucida Calligraphy" panose="03010101010101010101" pitchFamily="66" charset="0"/>
              </a:rPr>
              <a:t>h</a:t>
            </a:r>
            <a:endParaRPr lang="zh-TW" altLang="en-US" dirty="0">
              <a:latin typeface="Lucida Calligraphy" panose="03010101010101010101" pitchFamily="66" charset="0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ABF6007F-1512-42BD-89CF-6FC4D73DCC48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2956065" y="5156576"/>
            <a:ext cx="3154423" cy="828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6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 animBg="1"/>
      <p:bldP spid="3" grpId="0"/>
      <p:bldP spid="6" grpId="0"/>
      <p:bldP spid="9" grpId="0"/>
      <p:bldP spid="10" grpId="0" animBg="1"/>
      <p:bldP spid="27" grpId="0"/>
      <p:bldP spid="15" grpId="0"/>
      <p:bldP spid="32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2182" y="0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40AA695-FB73-473A-A82D-AE45AE3856AE}"/>
              </a:ext>
            </a:extLst>
          </p:cNvPr>
          <p:cNvSpPr/>
          <p:nvPr/>
        </p:nvSpPr>
        <p:spPr>
          <a:xfrm>
            <a:off x="3893798" y="708346"/>
            <a:ext cx="3889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Title &amp; Attribute Encoding</a:t>
            </a:r>
            <a:endParaRPr lang="zh-TW" altLang="en-US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3905DAC7-CFD5-47B0-B71C-20A55F10597F}"/>
              </a:ext>
            </a:extLst>
          </p:cNvPr>
          <p:cNvSpPr/>
          <p:nvPr/>
        </p:nvSpPr>
        <p:spPr>
          <a:xfrm>
            <a:off x="616570" y="1497296"/>
            <a:ext cx="3695563" cy="9879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3" name="圖片 122">
            <a:extLst>
              <a:ext uri="{FF2B5EF4-FFF2-40B4-BE49-F238E27FC236}">
                <a16:creationId xmlns:a16="http://schemas.microsoft.com/office/drawing/2014/main" id="{6CFF830E-0D7D-40D2-8657-3B16B39C5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37" r="51582" b="3096"/>
          <a:stretch/>
        </p:blipFill>
        <p:spPr>
          <a:xfrm>
            <a:off x="4007311" y="2555066"/>
            <a:ext cx="2091462" cy="363531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A01111C-9F5D-475E-8487-17490EF9EC00}"/>
              </a:ext>
            </a:extLst>
          </p:cNvPr>
          <p:cNvSpPr/>
          <p:nvPr/>
        </p:nvSpPr>
        <p:spPr>
          <a:xfrm>
            <a:off x="3148215" y="2797422"/>
            <a:ext cx="455016" cy="1376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B2436DA-59A5-413B-83FD-48118E5D3B97}"/>
              </a:ext>
            </a:extLst>
          </p:cNvPr>
          <p:cNvSpPr txBox="1"/>
          <p:nvPr/>
        </p:nvSpPr>
        <p:spPr>
          <a:xfrm>
            <a:off x="4351124" y="1908735"/>
            <a:ext cx="2009953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Title &amp; Attribute representation </a:t>
            </a:r>
            <a:r>
              <a:rPr lang="en-US" altLang="zh-TW" dirty="0">
                <a:latin typeface="Lucida Calligraphy" panose="03010101010101010101" pitchFamily="66" charset="0"/>
              </a:rPr>
              <a:t>u</a:t>
            </a:r>
            <a:endParaRPr lang="zh-TW" altLang="en-US" dirty="0">
              <a:latin typeface="Lucida Calligraphy" panose="03010101010101010101" pitchFamily="66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B76913C-6F02-4452-9D55-D856363F8B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05" t="42843" r="24904"/>
          <a:stretch/>
        </p:blipFill>
        <p:spPr>
          <a:xfrm>
            <a:off x="927207" y="3614738"/>
            <a:ext cx="2343807" cy="21419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D0A658B-FA71-4AE4-AA00-7FC75026850D}"/>
              </a:ext>
            </a:extLst>
          </p:cNvPr>
          <p:cNvSpPr/>
          <p:nvPr/>
        </p:nvSpPr>
        <p:spPr>
          <a:xfrm>
            <a:off x="2938463" y="3581400"/>
            <a:ext cx="57150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箭號: 向右 120">
            <a:extLst>
              <a:ext uri="{FF2B5EF4-FFF2-40B4-BE49-F238E27FC236}">
                <a16:creationId xmlns:a16="http://schemas.microsoft.com/office/drawing/2014/main" id="{8E298242-87E5-4A75-AE61-42DD997BEB83}"/>
              </a:ext>
            </a:extLst>
          </p:cNvPr>
          <p:cNvSpPr/>
          <p:nvPr/>
        </p:nvSpPr>
        <p:spPr>
          <a:xfrm>
            <a:off x="2642340" y="3986478"/>
            <a:ext cx="1536303" cy="308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AD5D914A-9D27-48B1-8DC0-68017B92FFFF}"/>
              </a:ext>
            </a:extLst>
          </p:cNvPr>
          <p:cNvSpPr/>
          <p:nvPr/>
        </p:nvSpPr>
        <p:spPr>
          <a:xfrm>
            <a:off x="1334942" y="3846754"/>
            <a:ext cx="1195786" cy="58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85386FF-D186-4384-AC6A-066F2F8C5056}"/>
              </a:ext>
            </a:extLst>
          </p:cNvPr>
          <p:cNvSpPr/>
          <p:nvPr/>
        </p:nvSpPr>
        <p:spPr>
          <a:xfrm>
            <a:off x="1754144" y="3218463"/>
            <a:ext cx="34496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Lucida Calligraphy" panose="03010101010101010101" pitchFamily="66" charset="0"/>
              </a:rPr>
              <a:t>u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B960899-A321-4479-AB07-458412778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123" y="3735831"/>
            <a:ext cx="4440828" cy="223365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9D91199-D3B8-4063-B310-1D8EFF135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60" t="73263" r="24904" b="16401"/>
          <a:stretch/>
        </p:blipFill>
        <p:spPr>
          <a:xfrm>
            <a:off x="7673786" y="1500934"/>
            <a:ext cx="1253936" cy="38735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0669B2F-171D-4DE4-A802-6B4C69D29645}"/>
              </a:ext>
            </a:extLst>
          </p:cNvPr>
          <p:cNvSpPr/>
          <p:nvPr/>
        </p:nvSpPr>
        <p:spPr>
          <a:xfrm>
            <a:off x="7596839" y="2047234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Lucida Calligraphy" panose="03010101010101010101" pitchFamily="66" charset="0"/>
              </a:rPr>
              <a:t>A1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220FE53-DAC7-464C-A9A9-B72C2E86FC63}"/>
              </a:ext>
            </a:extLst>
          </p:cNvPr>
          <p:cNvSpPr/>
          <p:nvPr/>
        </p:nvSpPr>
        <p:spPr>
          <a:xfrm>
            <a:off x="7596839" y="2455996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Lucida Calligraphy" panose="03010101010101010101" pitchFamily="66" charset="0"/>
              </a:rPr>
              <a:t>A2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B1C6C6A-B003-4587-9598-B563DF72CFDD}"/>
              </a:ext>
            </a:extLst>
          </p:cNvPr>
          <p:cNvCxnSpPr>
            <a:stCxn id="3" idx="3"/>
          </p:cNvCxnSpPr>
          <p:nvPr/>
        </p:nvCxnSpPr>
        <p:spPr>
          <a:xfrm>
            <a:off x="8105312" y="2231900"/>
            <a:ext cx="7454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F7A01F9C-D86F-4DB5-AA5C-3DB8CB2A28F8}"/>
              </a:ext>
            </a:extLst>
          </p:cNvPr>
          <p:cNvCxnSpPr/>
          <p:nvPr/>
        </p:nvCxnSpPr>
        <p:spPr>
          <a:xfrm>
            <a:off x="8105312" y="2619497"/>
            <a:ext cx="7454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5FE3D13-0882-476B-84C1-7DF88D9FBC69}"/>
                  </a:ext>
                </a:extLst>
              </p:cNvPr>
              <p:cNvSpPr/>
              <p:nvPr/>
            </p:nvSpPr>
            <p:spPr>
              <a:xfrm>
                <a:off x="8939079" y="2019430"/>
                <a:ext cx="569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5FE3D13-0882-476B-84C1-7DF88D9FB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079" y="2019430"/>
                <a:ext cx="569002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A924ADBD-7F2D-4F4B-B9B1-BEDA69B4DB7F}"/>
                  </a:ext>
                </a:extLst>
              </p:cNvPr>
              <p:cNvSpPr/>
              <p:nvPr/>
            </p:nvSpPr>
            <p:spPr>
              <a:xfrm>
                <a:off x="8911664" y="2388762"/>
                <a:ext cx="569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A924ADBD-7F2D-4F4B-B9B1-BEDA69B4D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664" y="2388762"/>
                <a:ext cx="569002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176BE21-58C2-41C4-92DF-029B652EF911}"/>
                  </a:ext>
                </a:extLst>
              </p:cNvPr>
              <p:cNvSpPr/>
              <p:nvPr/>
            </p:nvSpPr>
            <p:spPr>
              <a:xfrm>
                <a:off x="7673786" y="2858877"/>
                <a:ext cx="25452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 /2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𝑎𝑡𝑡𝑟</m:t>
                        </m:r>
                      </m:sub>
                    </m:sSub>
                  </m:oMath>
                </a14:m>
                <a:r>
                  <a:rPr lang="en-US" altLang="zh-TW" dirty="0"/>
                  <a:t>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176BE21-58C2-41C4-92DF-029B652EF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786" y="2858877"/>
                <a:ext cx="2545249" cy="369332"/>
              </a:xfrm>
              <a:prstGeom prst="rect">
                <a:avLst/>
              </a:prstGeom>
              <a:blipFill>
                <a:blip r:embed="rId9"/>
                <a:stretch>
                  <a:fillRect l="-2158" t="-98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4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1" grpId="0" animBg="1"/>
      <p:bldP spid="3" grpId="0"/>
      <p:bldP spid="19" grpId="0"/>
      <p:bldP spid="9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54024" y="1175299"/>
            <a:ext cx="4961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Bi-Attention – Title to Knowledge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22D373-373C-4889-8D6F-CD3CDA8DA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97"/>
          <a:stretch/>
        </p:blipFill>
        <p:spPr>
          <a:xfrm>
            <a:off x="443568" y="2249288"/>
            <a:ext cx="3234639" cy="329915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F8894B5-E223-43BB-84B8-25E986EE8D57}"/>
              </a:ext>
            </a:extLst>
          </p:cNvPr>
          <p:cNvSpPr/>
          <p:nvPr/>
        </p:nvSpPr>
        <p:spPr>
          <a:xfrm>
            <a:off x="1848485" y="3133060"/>
            <a:ext cx="1166520" cy="58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180B90-ECF6-44A9-9B13-7A3DF7054E97}"/>
              </a:ext>
            </a:extLst>
          </p:cNvPr>
          <p:cNvSpPr/>
          <p:nvPr/>
        </p:nvSpPr>
        <p:spPr>
          <a:xfrm>
            <a:off x="2769540" y="3832129"/>
            <a:ext cx="34496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Lucida Calligraphy" panose="03010101010101010101" pitchFamily="66" charset="0"/>
              </a:rPr>
              <a:t>u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3968AA2-9660-4EB5-9EB7-F20EA0D75E60}"/>
              </a:ext>
            </a:extLst>
          </p:cNvPr>
          <p:cNvSpPr/>
          <p:nvPr/>
        </p:nvSpPr>
        <p:spPr>
          <a:xfrm>
            <a:off x="1847726" y="3429000"/>
            <a:ext cx="33855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Lucida Calligraphy" panose="03010101010101010101" pitchFamily="66" charset="0"/>
              </a:rPr>
              <a:t>h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54F8F66-2303-4479-9E8E-01C7257E625D}"/>
                  </a:ext>
                </a:extLst>
              </p:cNvPr>
              <p:cNvSpPr/>
              <p:nvPr/>
            </p:nvSpPr>
            <p:spPr>
              <a:xfrm>
                <a:off x="7224683" y="1983303"/>
                <a:ext cx="479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54F8F66-2303-4479-9E8E-01C7257E6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83" y="1983303"/>
                <a:ext cx="479042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FE9D1C9-25CA-40F5-B88C-62B077A0B881}"/>
                  </a:ext>
                </a:extLst>
              </p:cNvPr>
              <p:cNvSpPr/>
              <p:nvPr/>
            </p:nvSpPr>
            <p:spPr>
              <a:xfrm>
                <a:off x="7708533" y="1983303"/>
                <a:ext cx="489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FE9D1C9-25CA-40F5-B88C-62B077A0B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533" y="1983303"/>
                <a:ext cx="489173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06DFC7F-1033-4B39-BCBA-8ECF14B2A17A}"/>
                  </a:ext>
                </a:extLst>
              </p:cNvPr>
              <p:cNvSpPr/>
              <p:nvPr/>
            </p:nvSpPr>
            <p:spPr>
              <a:xfrm>
                <a:off x="8192383" y="1983303"/>
                <a:ext cx="489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06DFC7F-1033-4B39-BCBA-8ECF14B2A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383" y="1983303"/>
                <a:ext cx="489173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1CD69C7E-E7E9-4DA8-8936-E199B67E8CC0}"/>
              </a:ext>
            </a:extLst>
          </p:cNvPr>
          <p:cNvSpPr/>
          <p:nvPr/>
        </p:nvSpPr>
        <p:spPr>
          <a:xfrm>
            <a:off x="8681556" y="198330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F8533AE-8D18-4DA9-969A-87BFE653B1B7}"/>
                  </a:ext>
                </a:extLst>
              </p:cNvPr>
              <p:cNvSpPr/>
              <p:nvPr/>
            </p:nvSpPr>
            <p:spPr>
              <a:xfrm>
                <a:off x="6893607" y="2371899"/>
                <a:ext cx="483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F8533AE-8D18-4DA9-969A-87BFE653B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07" y="2371899"/>
                <a:ext cx="483850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0A0AD2E-D59B-41A0-AD71-E9568209F3B3}"/>
                  </a:ext>
                </a:extLst>
              </p:cNvPr>
              <p:cNvSpPr/>
              <p:nvPr/>
            </p:nvSpPr>
            <p:spPr>
              <a:xfrm>
                <a:off x="6893607" y="2850462"/>
                <a:ext cx="489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0A0AD2E-D59B-41A0-AD71-E9568209F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07" y="2850462"/>
                <a:ext cx="489173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734DBDE-E02B-4C8E-9393-1D32A849BCB3}"/>
                  </a:ext>
                </a:extLst>
              </p:cNvPr>
              <p:cNvSpPr/>
              <p:nvPr/>
            </p:nvSpPr>
            <p:spPr>
              <a:xfrm>
                <a:off x="6893607" y="3329025"/>
                <a:ext cx="489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734DBDE-E02B-4C8E-9393-1D32A849B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07" y="3329025"/>
                <a:ext cx="489173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31221BD4-4A2B-4199-85D2-5BE10871A13A}"/>
              </a:ext>
            </a:extLst>
          </p:cNvPr>
          <p:cNvSpPr/>
          <p:nvPr/>
        </p:nvSpPr>
        <p:spPr>
          <a:xfrm rot="5400000">
            <a:off x="6961959" y="375805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9BD396E-BC1C-447B-82B6-C3552CCE409A}"/>
              </a:ext>
            </a:extLst>
          </p:cNvPr>
          <p:cNvSpPr txBox="1"/>
          <p:nvPr/>
        </p:nvSpPr>
        <p:spPr>
          <a:xfrm>
            <a:off x="7850958" y="1577103"/>
            <a:ext cx="176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KaTeX_Math"/>
              </a:rPr>
              <a:t>Title</a:t>
            </a:r>
            <a:endParaRPr lang="zh-TW" altLang="en-US" sz="2400" dirty="0">
              <a:latin typeface="KaTeX_Math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5373DAD-32BE-4040-8B42-46CE635FB44E}"/>
              </a:ext>
            </a:extLst>
          </p:cNvPr>
          <p:cNvSpPr txBox="1"/>
          <p:nvPr/>
        </p:nvSpPr>
        <p:spPr>
          <a:xfrm rot="16200000">
            <a:off x="5820587" y="3154667"/>
            <a:ext cx="176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KaTeX_Math"/>
              </a:rPr>
              <a:t>Knowledge</a:t>
            </a:r>
            <a:endParaRPr lang="zh-TW" altLang="en-US" sz="2400" dirty="0">
              <a:latin typeface="KaTeX_Math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FA82A20-D7BA-4992-9D51-CA636537B925}"/>
              </a:ext>
            </a:extLst>
          </p:cNvPr>
          <p:cNvSpPr txBox="1"/>
          <p:nvPr/>
        </p:nvSpPr>
        <p:spPr>
          <a:xfrm>
            <a:off x="4687520" y="4491367"/>
            <a:ext cx="7338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KaTeX_Math"/>
              </a:rPr>
              <a:t>Title-to-Knowledge :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KaTeX_Math"/>
              </a:rPr>
              <a:t>a</a:t>
            </a:r>
            <a:r>
              <a:rPr lang="en-US" altLang="zh-TW" sz="2000" i="1" dirty="0">
                <a:latin typeface="KaTeX_Math"/>
              </a:rPr>
              <a:t>i</a:t>
            </a:r>
            <a:r>
              <a:rPr lang="en-US" altLang="zh-TW" sz="2000" dirty="0">
                <a:latin typeface="KaTeX_Math"/>
              </a:rPr>
              <a:t> : attention weights on the knowledge words by the </a:t>
            </a:r>
            <a:r>
              <a:rPr lang="en-US" altLang="zh-TW" sz="2000" dirty="0" err="1">
                <a:latin typeface="KaTeX_Math"/>
              </a:rPr>
              <a:t>i-th</a:t>
            </a:r>
            <a:r>
              <a:rPr lang="en-US" altLang="zh-TW" sz="2000" dirty="0">
                <a:latin typeface="KaTeX_Math"/>
              </a:rPr>
              <a:t> title word</a:t>
            </a:r>
          </a:p>
          <a:p>
            <a:pPr>
              <a:lnSpc>
                <a:spcPct val="150000"/>
              </a:lnSpc>
            </a:pPr>
            <a:endParaRPr lang="en-US" altLang="zh-TW" sz="2000" dirty="0">
              <a:latin typeface="KaTeX_Math"/>
            </a:endParaRPr>
          </a:p>
          <a:p>
            <a:endParaRPr lang="en-US" altLang="zh-TW" sz="2400" dirty="0">
              <a:latin typeface="KaTeX_Math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8FB54F-1A5D-433F-B436-B9FCEE8BD991}"/>
              </a:ext>
            </a:extLst>
          </p:cNvPr>
          <p:cNvSpPr/>
          <p:nvPr/>
        </p:nvSpPr>
        <p:spPr>
          <a:xfrm>
            <a:off x="3217723" y="2735042"/>
            <a:ext cx="688043" cy="166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02C975EC-78CD-4370-AD91-EA55E08DB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539" y="6187331"/>
            <a:ext cx="2301893" cy="4860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F826712-FB5C-45D2-999D-B396A1115549}"/>
                  </a:ext>
                </a:extLst>
              </p:cNvPr>
              <p:cNvSpPr/>
              <p:nvPr/>
            </p:nvSpPr>
            <p:spPr>
              <a:xfrm>
                <a:off x="9041744" y="1968292"/>
                <a:ext cx="4564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F826712-FB5C-45D2-999D-B396A1115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744" y="1968292"/>
                <a:ext cx="456471" cy="369332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008D52BA-DBBD-421D-8950-064B064F8742}"/>
                  </a:ext>
                </a:extLst>
              </p:cNvPr>
              <p:cNvSpPr/>
              <p:nvPr/>
            </p:nvSpPr>
            <p:spPr>
              <a:xfrm>
                <a:off x="6883347" y="4090983"/>
                <a:ext cx="494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008D52BA-DBBD-421D-8950-064B064F8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47" y="4090983"/>
                <a:ext cx="494110" cy="369332"/>
              </a:xfrm>
              <a:prstGeom prst="rect">
                <a:avLst/>
              </a:prstGeom>
              <a:blipFill>
                <a:blip r:embed="rId1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B266F201-9DAB-4DDD-B014-7B39B96F5E04}"/>
              </a:ext>
            </a:extLst>
          </p:cNvPr>
          <p:cNvCxnSpPr>
            <a:stCxn id="25" idx="2"/>
            <a:endCxn id="15" idx="3"/>
          </p:cNvCxnSpPr>
          <p:nvPr/>
        </p:nvCxnSpPr>
        <p:spPr>
          <a:xfrm flipH="1">
            <a:off x="7377457" y="2337624"/>
            <a:ext cx="1892523" cy="21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5D07D00C-EFA0-4B66-9336-BB9561662255}"/>
              </a:ext>
            </a:extLst>
          </p:cNvPr>
          <p:cNvCxnSpPr>
            <a:cxnSpLocks/>
            <a:stCxn id="25" idx="2"/>
            <a:endCxn id="16" idx="3"/>
          </p:cNvCxnSpPr>
          <p:nvPr/>
        </p:nvCxnSpPr>
        <p:spPr>
          <a:xfrm flipH="1">
            <a:off x="7382780" y="2337624"/>
            <a:ext cx="1887200" cy="69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F548C31F-6480-4056-9A80-93CD223BB00D}"/>
              </a:ext>
            </a:extLst>
          </p:cNvPr>
          <p:cNvCxnSpPr>
            <a:cxnSpLocks/>
            <a:stCxn id="25" idx="2"/>
            <a:endCxn id="17" idx="3"/>
          </p:cNvCxnSpPr>
          <p:nvPr/>
        </p:nvCxnSpPr>
        <p:spPr>
          <a:xfrm flipH="1">
            <a:off x="7382780" y="2337624"/>
            <a:ext cx="1887200" cy="117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56F1A2D2-7B3E-43A1-BBDF-FCA76A713A30}"/>
              </a:ext>
            </a:extLst>
          </p:cNvPr>
          <p:cNvCxnSpPr>
            <a:cxnSpLocks/>
            <a:stCxn id="25" idx="2"/>
            <a:endCxn id="26" idx="3"/>
          </p:cNvCxnSpPr>
          <p:nvPr/>
        </p:nvCxnSpPr>
        <p:spPr>
          <a:xfrm flipH="1">
            <a:off x="7377457" y="2337624"/>
            <a:ext cx="1892523" cy="193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圖片 37">
            <a:extLst>
              <a:ext uri="{FF2B5EF4-FFF2-40B4-BE49-F238E27FC236}">
                <a16:creationId xmlns:a16="http://schemas.microsoft.com/office/drawing/2014/main" id="{393FA75D-6209-4CAD-BFD3-D781A359F0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6539" y="5855929"/>
            <a:ext cx="748840" cy="281917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11892810-92A8-432B-A08D-C2D3130526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65379" y="5849976"/>
            <a:ext cx="1735000" cy="287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2830B42-258C-4EF8-9319-3966BD466797}"/>
                  </a:ext>
                </a:extLst>
              </p:cNvPr>
              <p:cNvSpPr/>
              <p:nvPr/>
            </p:nvSpPr>
            <p:spPr>
              <a:xfrm>
                <a:off x="7466608" y="2365710"/>
                <a:ext cx="4624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2830B42-258C-4EF8-9319-3966BD466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608" y="2365710"/>
                <a:ext cx="462499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D0DE974-E04D-44DE-B0FF-1FE86EBF2BA4}"/>
                  </a:ext>
                </a:extLst>
              </p:cNvPr>
              <p:cNvSpPr/>
              <p:nvPr/>
            </p:nvSpPr>
            <p:spPr>
              <a:xfrm>
                <a:off x="7578065" y="272753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D0DE974-E04D-44DE-B0FF-1FE86EBF2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065" y="2727537"/>
                <a:ext cx="467820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FBABB00-C1E3-4BB1-A45A-86CEAD686566}"/>
                  </a:ext>
                </a:extLst>
              </p:cNvPr>
              <p:cNvSpPr/>
              <p:nvPr/>
            </p:nvSpPr>
            <p:spPr>
              <a:xfrm>
                <a:off x="7697857" y="3027143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FBABB00-C1E3-4BB1-A45A-86CEAD686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857" y="3027143"/>
                <a:ext cx="467820" cy="369332"/>
              </a:xfrm>
              <a:prstGeom prst="rect">
                <a:avLst/>
              </a:prstGeom>
              <a:blipFill>
                <a:blip r:embed="rId1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48E31F88-1855-4608-80D7-03F3C91A574F}"/>
                  </a:ext>
                </a:extLst>
              </p:cNvPr>
              <p:cNvSpPr/>
              <p:nvPr/>
            </p:nvSpPr>
            <p:spPr>
              <a:xfrm>
                <a:off x="7879029" y="3412817"/>
                <a:ext cx="4775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48E31F88-1855-4608-80D7-03F3C91A5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029" y="3412817"/>
                <a:ext cx="477567" cy="369332"/>
              </a:xfrm>
              <a:prstGeom prst="rect">
                <a:avLst/>
              </a:prstGeom>
              <a:blipFill>
                <a:blip r:embed="rId1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>
            <a:extLst>
              <a:ext uri="{FF2B5EF4-FFF2-40B4-BE49-F238E27FC236}">
                <a16:creationId xmlns:a16="http://schemas.microsoft.com/office/drawing/2014/main" id="{DC56CFB3-0981-4AAA-BF72-323D5745BAB1}"/>
              </a:ext>
            </a:extLst>
          </p:cNvPr>
          <p:cNvSpPr txBox="1"/>
          <p:nvPr/>
        </p:nvSpPr>
        <p:spPr>
          <a:xfrm>
            <a:off x="1367245" y="2681249"/>
            <a:ext cx="23408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Bi-attention output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45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22D373-373C-4889-8D6F-CD3CDA8DA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97"/>
          <a:stretch/>
        </p:blipFill>
        <p:spPr>
          <a:xfrm>
            <a:off x="443568" y="2249288"/>
            <a:ext cx="3234639" cy="329915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F8894B5-E223-43BB-84B8-25E986EE8D57}"/>
              </a:ext>
            </a:extLst>
          </p:cNvPr>
          <p:cNvSpPr/>
          <p:nvPr/>
        </p:nvSpPr>
        <p:spPr>
          <a:xfrm>
            <a:off x="1848485" y="3133060"/>
            <a:ext cx="1166520" cy="58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180B90-ECF6-44A9-9B13-7A3DF7054E97}"/>
              </a:ext>
            </a:extLst>
          </p:cNvPr>
          <p:cNvSpPr/>
          <p:nvPr/>
        </p:nvSpPr>
        <p:spPr>
          <a:xfrm>
            <a:off x="2769540" y="3832129"/>
            <a:ext cx="34496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Lucida Calligraphy" panose="03010101010101010101" pitchFamily="66" charset="0"/>
              </a:rPr>
              <a:t>u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3968AA2-9660-4EB5-9EB7-F20EA0D75E60}"/>
              </a:ext>
            </a:extLst>
          </p:cNvPr>
          <p:cNvSpPr/>
          <p:nvPr/>
        </p:nvSpPr>
        <p:spPr>
          <a:xfrm>
            <a:off x="1847726" y="3429000"/>
            <a:ext cx="33855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Lucida Calligraphy" panose="03010101010101010101" pitchFamily="66" charset="0"/>
              </a:rPr>
              <a:t>h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54F8F66-2303-4479-9E8E-01C7257E625D}"/>
                  </a:ext>
                </a:extLst>
              </p:cNvPr>
              <p:cNvSpPr/>
              <p:nvPr/>
            </p:nvSpPr>
            <p:spPr>
              <a:xfrm>
                <a:off x="6880444" y="1935840"/>
                <a:ext cx="483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54F8F66-2303-4479-9E8E-01C7257E6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444" y="1935840"/>
                <a:ext cx="483850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FE9D1C9-25CA-40F5-B88C-62B077A0B881}"/>
                  </a:ext>
                </a:extLst>
              </p:cNvPr>
              <p:cNvSpPr/>
              <p:nvPr/>
            </p:nvSpPr>
            <p:spPr>
              <a:xfrm>
                <a:off x="7364294" y="1935840"/>
                <a:ext cx="489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FE9D1C9-25CA-40F5-B88C-62B077A0B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294" y="1935840"/>
                <a:ext cx="489173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06DFC7F-1033-4B39-BCBA-8ECF14B2A17A}"/>
                  </a:ext>
                </a:extLst>
              </p:cNvPr>
              <p:cNvSpPr/>
              <p:nvPr/>
            </p:nvSpPr>
            <p:spPr>
              <a:xfrm>
                <a:off x="7848144" y="1935840"/>
                <a:ext cx="489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06DFC7F-1033-4B39-BCBA-8ECF14B2A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44" y="1935840"/>
                <a:ext cx="489173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1CD69C7E-E7E9-4DA8-8936-E199B67E8CC0}"/>
              </a:ext>
            </a:extLst>
          </p:cNvPr>
          <p:cNvSpPr/>
          <p:nvPr/>
        </p:nvSpPr>
        <p:spPr>
          <a:xfrm>
            <a:off x="8337317" y="19358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F8533AE-8D18-4DA9-969A-87BFE653B1B7}"/>
                  </a:ext>
                </a:extLst>
              </p:cNvPr>
              <p:cNvSpPr/>
              <p:nvPr/>
            </p:nvSpPr>
            <p:spPr>
              <a:xfrm>
                <a:off x="6419677" y="2335946"/>
                <a:ext cx="483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F8533AE-8D18-4DA9-969A-87BFE653B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77" y="2335946"/>
                <a:ext cx="483850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0A0AD2E-D59B-41A0-AD71-E9568209F3B3}"/>
                  </a:ext>
                </a:extLst>
              </p:cNvPr>
              <p:cNvSpPr/>
              <p:nvPr/>
            </p:nvSpPr>
            <p:spPr>
              <a:xfrm>
                <a:off x="6419677" y="2814509"/>
                <a:ext cx="489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0A0AD2E-D59B-41A0-AD71-E9568209F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77" y="2814509"/>
                <a:ext cx="489173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734DBDE-E02B-4C8E-9393-1D32A849BCB3}"/>
                  </a:ext>
                </a:extLst>
              </p:cNvPr>
              <p:cNvSpPr/>
              <p:nvPr/>
            </p:nvSpPr>
            <p:spPr>
              <a:xfrm>
                <a:off x="6419677" y="3293072"/>
                <a:ext cx="489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734DBDE-E02B-4C8E-9393-1D32A849B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77" y="3293072"/>
                <a:ext cx="489173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31221BD4-4A2B-4199-85D2-5BE10871A13A}"/>
              </a:ext>
            </a:extLst>
          </p:cNvPr>
          <p:cNvSpPr/>
          <p:nvPr/>
        </p:nvSpPr>
        <p:spPr>
          <a:xfrm rot="5400000">
            <a:off x="6488029" y="37221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9BD396E-BC1C-447B-82B6-C3552CCE409A}"/>
              </a:ext>
            </a:extLst>
          </p:cNvPr>
          <p:cNvSpPr txBox="1"/>
          <p:nvPr/>
        </p:nvSpPr>
        <p:spPr>
          <a:xfrm>
            <a:off x="7591541" y="1592859"/>
            <a:ext cx="176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KaTeX_Math"/>
              </a:rPr>
              <a:t>Title</a:t>
            </a:r>
            <a:endParaRPr lang="zh-TW" altLang="en-US" sz="2400" dirty="0">
              <a:latin typeface="KaTeX_Math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5373DAD-32BE-4040-8B42-46CE635FB44E}"/>
              </a:ext>
            </a:extLst>
          </p:cNvPr>
          <p:cNvSpPr txBox="1"/>
          <p:nvPr/>
        </p:nvSpPr>
        <p:spPr>
          <a:xfrm rot="16200000">
            <a:off x="5314675" y="3126516"/>
            <a:ext cx="176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KaTeX_Math"/>
              </a:rPr>
              <a:t>Knowledge</a:t>
            </a:r>
            <a:endParaRPr lang="zh-TW" altLang="en-US" sz="2400" dirty="0">
              <a:latin typeface="KaTeX_Math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FA82A20-D7BA-4992-9D51-CA636537B925}"/>
              </a:ext>
            </a:extLst>
          </p:cNvPr>
          <p:cNvSpPr txBox="1"/>
          <p:nvPr/>
        </p:nvSpPr>
        <p:spPr>
          <a:xfrm>
            <a:off x="4676538" y="4677666"/>
            <a:ext cx="7338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KaTeX_Math"/>
              </a:rPr>
              <a:t>Knowledge-to-Title :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KaTeX_Math"/>
              </a:rPr>
              <a:t>a</a:t>
            </a:r>
            <a:r>
              <a:rPr lang="en-US" altLang="zh-TW" sz="2000" i="1" dirty="0">
                <a:latin typeface="KaTeX_Math"/>
              </a:rPr>
              <a:t>i</a:t>
            </a:r>
            <a:r>
              <a:rPr lang="en-US" altLang="zh-TW" sz="2000" dirty="0">
                <a:latin typeface="KaTeX_Math"/>
              </a:rPr>
              <a:t> : attention weights on the knowledge words by the </a:t>
            </a:r>
            <a:r>
              <a:rPr lang="en-US" altLang="zh-TW" sz="2000" dirty="0" err="1">
                <a:latin typeface="KaTeX_Math"/>
              </a:rPr>
              <a:t>i-th</a:t>
            </a:r>
            <a:r>
              <a:rPr lang="en-US" altLang="zh-TW" sz="2000" dirty="0">
                <a:latin typeface="KaTeX_Math"/>
              </a:rPr>
              <a:t> title word</a:t>
            </a:r>
          </a:p>
          <a:p>
            <a:pPr>
              <a:lnSpc>
                <a:spcPct val="150000"/>
              </a:lnSpc>
            </a:pPr>
            <a:endParaRPr lang="en-US" altLang="zh-TW" sz="2000" dirty="0">
              <a:latin typeface="KaTeX_Math"/>
            </a:endParaRPr>
          </a:p>
          <a:p>
            <a:endParaRPr lang="en-US" altLang="zh-TW" sz="2400" dirty="0">
              <a:latin typeface="KaTeX_Math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8FB54F-1A5D-433F-B436-B9FCEE8BD991}"/>
              </a:ext>
            </a:extLst>
          </p:cNvPr>
          <p:cNvSpPr/>
          <p:nvPr/>
        </p:nvSpPr>
        <p:spPr>
          <a:xfrm>
            <a:off x="3217723" y="2735042"/>
            <a:ext cx="688043" cy="166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F826712-FB5C-45D2-999D-B396A1115549}"/>
                  </a:ext>
                </a:extLst>
              </p:cNvPr>
              <p:cNvSpPr/>
              <p:nvPr/>
            </p:nvSpPr>
            <p:spPr>
              <a:xfrm>
                <a:off x="8697505" y="1920829"/>
                <a:ext cx="494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F826712-FB5C-45D2-999D-B396A1115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05" y="1920829"/>
                <a:ext cx="494110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008D52BA-DBBD-421D-8950-064B064F8742}"/>
                  </a:ext>
                </a:extLst>
              </p:cNvPr>
              <p:cNvSpPr/>
              <p:nvPr/>
            </p:nvSpPr>
            <p:spPr>
              <a:xfrm>
                <a:off x="6409417" y="4055030"/>
                <a:ext cx="4564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008D52BA-DBBD-421D-8950-064B064F8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417" y="4055030"/>
                <a:ext cx="456471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A48EA4D3-DF37-48F7-9503-7E88581C8B19}"/>
              </a:ext>
            </a:extLst>
          </p:cNvPr>
          <p:cNvSpPr/>
          <p:nvPr/>
        </p:nvSpPr>
        <p:spPr>
          <a:xfrm>
            <a:off x="4054024" y="1175299"/>
            <a:ext cx="4961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Bi-Attention – Knowledge to Title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70D74D2E-F64E-44FC-8CA1-B4AF1660F0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0965" y="5810067"/>
            <a:ext cx="2750069" cy="336597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3CD89B3C-C9FA-460A-B46E-2FC0E4C3B5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0965" y="6212084"/>
            <a:ext cx="1879532" cy="4825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" name="表格 47">
                <a:extLst>
                  <a:ext uri="{FF2B5EF4-FFF2-40B4-BE49-F238E27FC236}">
                    <a16:creationId xmlns:a16="http://schemas.microsoft.com/office/drawing/2014/main" id="{D70D73D7-79D9-4268-A4C0-C866945DC6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996688"/>
                  </p:ext>
                </p:extLst>
              </p:nvPr>
            </p:nvGraphicFramePr>
            <p:xfrm>
              <a:off x="6903527" y="2317986"/>
              <a:ext cx="2282885" cy="21195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6577">
                      <a:extLst>
                        <a:ext uri="{9D8B030D-6E8A-4147-A177-3AD203B41FA5}">
                          <a16:colId xmlns:a16="http://schemas.microsoft.com/office/drawing/2014/main" val="952058592"/>
                        </a:ext>
                      </a:extLst>
                    </a:gridCol>
                    <a:gridCol w="456577">
                      <a:extLst>
                        <a:ext uri="{9D8B030D-6E8A-4147-A177-3AD203B41FA5}">
                          <a16:colId xmlns:a16="http://schemas.microsoft.com/office/drawing/2014/main" val="788148124"/>
                        </a:ext>
                      </a:extLst>
                    </a:gridCol>
                    <a:gridCol w="456577">
                      <a:extLst>
                        <a:ext uri="{9D8B030D-6E8A-4147-A177-3AD203B41FA5}">
                          <a16:colId xmlns:a16="http://schemas.microsoft.com/office/drawing/2014/main" val="2112035558"/>
                        </a:ext>
                      </a:extLst>
                    </a:gridCol>
                    <a:gridCol w="456577">
                      <a:extLst>
                        <a:ext uri="{9D8B030D-6E8A-4147-A177-3AD203B41FA5}">
                          <a16:colId xmlns:a16="http://schemas.microsoft.com/office/drawing/2014/main" val="2004942315"/>
                        </a:ext>
                      </a:extLst>
                    </a:gridCol>
                    <a:gridCol w="456577">
                      <a:extLst>
                        <a:ext uri="{9D8B030D-6E8A-4147-A177-3AD203B41FA5}">
                          <a16:colId xmlns:a16="http://schemas.microsoft.com/office/drawing/2014/main" val="3367545373"/>
                        </a:ext>
                      </a:extLst>
                    </a:gridCol>
                  </a:tblGrid>
                  <a:tr h="4239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913708"/>
                      </a:ext>
                    </a:extLst>
                  </a:tr>
                  <a:tr h="4239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529919"/>
                      </a:ext>
                    </a:extLst>
                  </a:tr>
                  <a:tr h="4239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4244794"/>
                      </a:ext>
                    </a:extLst>
                  </a:tr>
                  <a:tr h="423913">
                    <a:tc gridSpan="3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0283013"/>
                      </a:ext>
                    </a:extLst>
                  </a:tr>
                  <a:tr h="4239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38537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" name="表格 47">
                <a:extLst>
                  <a:ext uri="{FF2B5EF4-FFF2-40B4-BE49-F238E27FC236}">
                    <a16:creationId xmlns:a16="http://schemas.microsoft.com/office/drawing/2014/main" id="{D70D73D7-79D9-4268-A4C0-C866945DC6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996688"/>
                  </p:ext>
                </p:extLst>
              </p:nvPr>
            </p:nvGraphicFramePr>
            <p:xfrm>
              <a:off x="6903527" y="2317986"/>
              <a:ext cx="2282885" cy="21195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6577">
                      <a:extLst>
                        <a:ext uri="{9D8B030D-6E8A-4147-A177-3AD203B41FA5}">
                          <a16:colId xmlns:a16="http://schemas.microsoft.com/office/drawing/2014/main" val="952058592"/>
                        </a:ext>
                      </a:extLst>
                    </a:gridCol>
                    <a:gridCol w="456577">
                      <a:extLst>
                        <a:ext uri="{9D8B030D-6E8A-4147-A177-3AD203B41FA5}">
                          <a16:colId xmlns:a16="http://schemas.microsoft.com/office/drawing/2014/main" val="788148124"/>
                        </a:ext>
                      </a:extLst>
                    </a:gridCol>
                    <a:gridCol w="456577">
                      <a:extLst>
                        <a:ext uri="{9D8B030D-6E8A-4147-A177-3AD203B41FA5}">
                          <a16:colId xmlns:a16="http://schemas.microsoft.com/office/drawing/2014/main" val="2112035558"/>
                        </a:ext>
                      </a:extLst>
                    </a:gridCol>
                    <a:gridCol w="456577">
                      <a:extLst>
                        <a:ext uri="{9D8B030D-6E8A-4147-A177-3AD203B41FA5}">
                          <a16:colId xmlns:a16="http://schemas.microsoft.com/office/drawing/2014/main" val="2004942315"/>
                        </a:ext>
                      </a:extLst>
                    </a:gridCol>
                    <a:gridCol w="456577">
                      <a:extLst>
                        <a:ext uri="{9D8B030D-6E8A-4147-A177-3AD203B41FA5}">
                          <a16:colId xmlns:a16="http://schemas.microsoft.com/office/drawing/2014/main" val="3367545373"/>
                        </a:ext>
                      </a:extLst>
                    </a:gridCol>
                  </a:tblGrid>
                  <a:tr h="42391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1333" t="-1429" r="-404000" b="-4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101333" t="-1429" r="-304000" b="-4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201333" t="-1429" r="-204000" b="-40142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401333" t="-1429" r="-4000" b="-40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913708"/>
                      </a:ext>
                    </a:extLst>
                  </a:tr>
                  <a:tr h="42391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1333" t="-102899" r="-404000" b="-30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101333" t="-102899" r="-304000" b="-30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201333" t="-102899" r="-204000" b="-30724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401333" t="-102899" r="-4000" b="-307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529919"/>
                      </a:ext>
                    </a:extLst>
                  </a:tr>
                  <a:tr h="42391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1333" t="-200000" r="-404000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101333" t="-200000" r="-304000" b="-2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201333" t="-200000" r="-204000" b="-202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401333" t="-200000" r="-4000" b="-2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244794"/>
                      </a:ext>
                    </a:extLst>
                  </a:tr>
                  <a:tr h="423913">
                    <a:tc gridSpan="3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0283013"/>
                      </a:ext>
                    </a:extLst>
                  </a:tr>
                  <a:tr h="42391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1333" t="-398571" r="-404000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101333" t="-398571" r="-304000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201333" t="-398571" r="-204000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4"/>
                          <a:stretch>
                            <a:fillRect l="-401333" t="-398571" r="-4000" b="-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8537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1" name="橢圓 50">
            <a:extLst>
              <a:ext uri="{FF2B5EF4-FFF2-40B4-BE49-F238E27FC236}">
                <a16:creationId xmlns:a16="http://schemas.microsoft.com/office/drawing/2014/main" id="{DC3CD65F-12E2-4603-8202-F8D242F650C7}"/>
              </a:ext>
            </a:extLst>
          </p:cNvPr>
          <p:cNvSpPr/>
          <p:nvPr/>
        </p:nvSpPr>
        <p:spPr>
          <a:xfrm>
            <a:off x="6903527" y="2305172"/>
            <a:ext cx="471027" cy="2170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FFCFFD45-9409-4093-9C67-280E820D9505}"/>
              </a:ext>
            </a:extLst>
          </p:cNvPr>
          <p:cNvSpPr/>
          <p:nvPr/>
        </p:nvSpPr>
        <p:spPr>
          <a:xfrm>
            <a:off x="7370705" y="2309905"/>
            <a:ext cx="471027" cy="2170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516AF0D8-A358-40AD-9276-E86F0ADA1619}"/>
              </a:ext>
            </a:extLst>
          </p:cNvPr>
          <p:cNvSpPr/>
          <p:nvPr/>
        </p:nvSpPr>
        <p:spPr>
          <a:xfrm>
            <a:off x="7831472" y="2253914"/>
            <a:ext cx="471027" cy="2170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C170806E-F488-4CCE-991E-1ACBF6CC3B90}"/>
              </a:ext>
            </a:extLst>
          </p:cNvPr>
          <p:cNvSpPr/>
          <p:nvPr/>
        </p:nvSpPr>
        <p:spPr>
          <a:xfrm>
            <a:off x="8717882" y="2295299"/>
            <a:ext cx="471027" cy="2170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1C3305BA-BBA3-47F7-80A2-6202C2C9CBDC}"/>
              </a:ext>
            </a:extLst>
          </p:cNvPr>
          <p:cNvSpPr txBox="1"/>
          <p:nvPr/>
        </p:nvSpPr>
        <p:spPr>
          <a:xfrm>
            <a:off x="6749670" y="4529692"/>
            <a:ext cx="77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max1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462A3314-960E-4920-9F34-43149AFA804B}"/>
                  </a:ext>
                </a:extLst>
              </p:cNvPr>
              <p:cNvSpPr txBox="1"/>
              <p:nvPr/>
            </p:nvSpPr>
            <p:spPr>
              <a:xfrm>
                <a:off x="7269793" y="4420443"/>
                <a:ext cx="2914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,max2,max3 ...maxi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462A3314-960E-4920-9F34-43149AFA8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793" y="4420443"/>
                <a:ext cx="2914950" cy="461665"/>
              </a:xfrm>
              <a:prstGeom prst="rect">
                <a:avLst/>
              </a:prstGeom>
              <a:blipFill>
                <a:blip r:embed="rId15"/>
                <a:stretch>
                  <a:fillRect l="-1255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字方塊 56">
            <a:extLst>
              <a:ext uri="{FF2B5EF4-FFF2-40B4-BE49-F238E27FC236}">
                <a16:creationId xmlns:a16="http://schemas.microsoft.com/office/drawing/2014/main" id="{850A3205-9C6B-4AB6-AB9E-EF63239B4432}"/>
              </a:ext>
            </a:extLst>
          </p:cNvPr>
          <p:cNvSpPr txBox="1"/>
          <p:nvPr/>
        </p:nvSpPr>
        <p:spPr>
          <a:xfrm>
            <a:off x="1367245" y="2681249"/>
            <a:ext cx="23408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Bi-attention output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34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22D373-373C-4889-8D6F-CD3CDA8DA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97"/>
          <a:stretch/>
        </p:blipFill>
        <p:spPr>
          <a:xfrm>
            <a:off x="1277879" y="2205746"/>
            <a:ext cx="3234639" cy="329915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F8894B5-E223-43BB-84B8-25E986EE8D57}"/>
              </a:ext>
            </a:extLst>
          </p:cNvPr>
          <p:cNvSpPr/>
          <p:nvPr/>
        </p:nvSpPr>
        <p:spPr>
          <a:xfrm>
            <a:off x="2682796" y="3089518"/>
            <a:ext cx="1166520" cy="58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180B90-ECF6-44A9-9B13-7A3DF7054E97}"/>
              </a:ext>
            </a:extLst>
          </p:cNvPr>
          <p:cNvSpPr/>
          <p:nvPr/>
        </p:nvSpPr>
        <p:spPr>
          <a:xfrm>
            <a:off x="3603851" y="3788587"/>
            <a:ext cx="34496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Lucida Calligraphy" panose="03010101010101010101" pitchFamily="66" charset="0"/>
              </a:rPr>
              <a:t>u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3968AA2-9660-4EB5-9EB7-F20EA0D75E60}"/>
              </a:ext>
            </a:extLst>
          </p:cNvPr>
          <p:cNvSpPr/>
          <p:nvPr/>
        </p:nvSpPr>
        <p:spPr>
          <a:xfrm>
            <a:off x="2682037" y="3385458"/>
            <a:ext cx="33855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Lucida Calligraphy" panose="03010101010101010101" pitchFamily="66" charset="0"/>
              </a:rPr>
              <a:t>h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8FB54F-1A5D-433F-B436-B9FCEE8BD991}"/>
              </a:ext>
            </a:extLst>
          </p:cNvPr>
          <p:cNvSpPr/>
          <p:nvPr/>
        </p:nvSpPr>
        <p:spPr>
          <a:xfrm>
            <a:off x="4052034" y="2691500"/>
            <a:ext cx="688043" cy="166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48EA4D3-DF37-48F7-9503-7E88581C8B19}"/>
              </a:ext>
            </a:extLst>
          </p:cNvPr>
          <p:cNvSpPr/>
          <p:nvPr/>
        </p:nvSpPr>
        <p:spPr>
          <a:xfrm>
            <a:off x="4054024" y="1175299"/>
            <a:ext cx="4961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Bi-Attention – Knowledge to Title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2FE2B87-9DD0-46E2-AA29-3320A5872695}"/>
              </a:ext>
            </a:extLst>
          </p:cNvPr>
          <p:cNvSpPr txBox="1"/>
          <p:nvPr/>
        </p:nvSpPr>
        <p:spPr>
          <a:xfrm>
            <a:off x="5346563" y="2600628"/>
            <a:ext cx="337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KaTeX_Math"/>
              </a:rPr>
              <a:t>Title-to-Knowledge :</a:t>
            </a:r>
            <a:endParaRPr lang="en-US" altLang="zh-TW" sz="2000" dirty="0">
              <a:latin typeface="KaTeX_Math"/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5FEF3BFD-605C-42D9-A02A-30C23FA8E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136" y="3284833"/>
            <a:ext cx="1940110" cy="409665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BD18699D-2EF4-4DB9-8954-8777CDB74F90}"/>
              </a:ext>
            </a:extLst>
          </p:cNvPr>
          <p:cNvSpPr txBox="1"/>
          <p:nvPr/>
        </p:nvSpPr>
        <p:spPr>
          <a:xfrm>
            <a:off x="5346563" y="3870359"/>
            <a:ext cx="284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KaTeX_Math"/>
              </a:rPr>
              <a:t>Knowledge-to-Title :</a:t>
            </a:r>
            <a:endParaRPr lang="en-US" altLang="zh-TW" sz="2000" dirty="0">
              <a:latin typeface="KaTeX_Math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AFED2E6C-6289-45E7-9CB3-4765C7830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136" y="4529161"/>
            <a:ext cx="1879532" cy="482582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C49F6866-17FE-4C22-B898-443BC6D22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201" y="5602399"/>
            <a:ext cx="3560438" cy="440467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0C323897-6A4C-4777-8272-B575E4BBBBE0}"/>
              </a:ext>
            </a:extLst>
          </p:cNvPr>
          <p:cNvSpPr/>
          <p:nvPr/>
        </p:nvSpPr>
        <p:spPr>
          <a:xfrm>
            <a:off x="3027953" y="2655778"/>
            <a:ext cx="148456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646704A-1560-43D6-B944-3417294EFA14}"/>
              </a:ext>
            </a:extLst>
          </p:cNvPr>
          <p:cNvSpPr txBox="1"/>
          <p:nvPr/>
        </p:nvSpPr>
        <p:spPr>
          <a:xfrm>
            <a:off x="2201556" y="2637707"/>
            <a:ext cx="2340838" cy="3693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Bi-attention output</a:t>
            </a:r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1BD42C1-1A07-413F-85BA-BD4D38C69450}"/>
              </a:ext>
            </a:extLst>
          </p:cNvPr>
          <p:cNvSpPr txBox="1"/>
          <p:nvPr/>
        </p:nvSpPr>
        <p:spPr>
          <a:xfrm>
            <a:off x="5346563" y="5050087"/>
            <a:ext cx="271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KaTeX_Math"/>
              </a:rPr>
              <a:t>Bi-attention output :</a:t>
            </a:r>
            <a:endParaRPr lang="en-US" altLang="zh-TW" sz="2000" dirty="0">
              <a:latin typeface="KaTeX_Math"/>
            </a:endParaRPr>
          </a:p>
        </p:txBody>
      </p:sp>
    </p:spTree>
    <p:extLst>
      <p:ext uri="{BB962C8B-B14F-4D97-AF65-F5344CB8AC3E}">
        <p14:creationId xmlns:p14="http://schemas.microsoft.com/office/powerpoint/2010/main" val="36638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2182" y="0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3" name="圖片 82">
            <a:extLst>
              <a:ext uri="{FF2B5EF4-FFF2-40B4-BE49-F238E27FC236}">
                <a16:creationId xmlns:a16="http://schemas.microsoft.com/office/drawing/2014/main" id="{C419863B-C03C-494B-97E4-A4C224033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25"/>
          <a:stretch/>
        </p:blipFill>
        <p:spPr>
          <a:xfrm>
            <a:off x="4911202" y="1826493"/>
            <a:ext cx="1768046" cy="4751431"/>
          </a:xfrm>
          <a:prstGeom prst="rect">
            <a:avLst/>
          </a:prstGeom>
        </p:spPr>
      </p:pic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2F11C32C-E0AD-4EDE-9AFF-CF21FB11FB1B}"/>
              </a:ext>
            </a:extLst>
          </p:cNvPr>
          <p:cNvCxnSpPr>
            <a:cxnSpLocks/>
          </p:cNvCxnSpPr>
          <p:nvPr/>
        </p:nvCxnSpPr>
        <p:spPr>
          <a:xfrm>
            <a:off x="5917324" y="3951890"/>
            <a:ext cx="2651012" cy="85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26D1DCD4-FEC0-4C2E-A4C1-F40EF0601B74}"/>
              </a:ext>
            </a:extLst>
          </p:cNvPr>
          <p:cNvCxnSpPr>
            <a:cxnSpLocks/>
          </p:cNvCxnSpPr>
          <p:nvPr/>
        </p:nvCxnSpPr>
        <p:spPr>
          <a:xfrm>
            <a:off x="5917324" y="4943288"/>
            <a:ext cx="1677276" cy="7145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54A7E3E7-F5BB-4464-8555-CC5BCF89721B}"/>
              </a:ext>
            </a:extLst>
          </p:cNvPr>
          <p:cNvSpPr txBox="1"/>
          <p:nvPr/>
        </p:nvSpPr>
        <p:spPr>
          <a:xfrm>
            <a:off x="7594600" y="5657880"/>
            <a:ext cx="3659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Masked</a:t>
            </a:r>
            <a:r>
              <a:rPr lang="en-US" altLang="zh-TW" sz="2400" dirty="0"/>
              <a:t>: attend on the generated sequence</a:t>
            </a:r>
            <a:endParaRPr lang="zh-TW" altLang="en-US" sz="2400" dirty="0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921A5BD3-C556-48CE-875E-C26BF9B85F88}"/>
              </a:ext>
            </a:extLst>
          </p:cNvPr>
          <p:cNvSpPr txBox="1"/>
          <p:nvPr/>
        </p:nvSpPr>
        <p:spPr>
          <a:xfrm>
            <a:off x="8568336" y="3621681"/>
            <a:ext cx="274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attend on the input sequence</a:t>
            </a:r>
            <a:endParaRPr lang="zh-TW" altLang="en-US" sz="2400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40AA695-FB73-473A-A82D-AE45AE3856AE}"/>
              </a:ext>
            </a:extLst>
          </p:cNvPr>
          <p:cNvSpPr/>
          <p:nvPr/>
        </p:nvSpPr>
        <p:spPr>
          <a:xfrm>
            <a:off x="3893798" y="708346"/>
            <a:ext cx="3507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 - Decoder</a:t>
            </a:r>
            <a:endParaRPr lang="zh-TW" altLang="en-US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DAE8A1F7-A1AD-44FC-B363-4416AC4A77D3}"/>
              </a:ext>
            </a:extLst>
          </p:cNvPr>
          <p:cNvSpPr txBox="1"/>
          <p:nvPr/>
        </p:nvSpPr>
        <p:spPr>
          <a:xfrm>
            <a:off x="6096000" y="2375213"/>
            <a:ext cx="186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Decoder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DBBDC54-4162-4A08-9CCF-C189259A9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603"/>
          <a:stretch/>
        </p:blipFill>
        <p:spPr>
          <a:xfrm>
            <a:off x="753494" y="1939654"/>
            <a:ext cx="4096371" cy="419505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745D833-4A8D-404A-9FD3-4ECB813D6E02}"/>
              </a:ext>
            </a:extLst>
          </p:cNvPr>
          <p:cNvSpPr/>
          <p:nvPr/>
        </p:nvSpPr>
        <p:spPr>
          <a:xfrm>
            <a:off x="4028236" y="3621681"/>
            <a:ext cx="821629" cy="846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CC3D247-A907-4A71-BF5E-60802130F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11" t="27986" r="24400" b="33814"/>
          <a:stretch/>
        </p:blipFill>
        <p:spPr>
          <a:xfrm>
            <a:off x="4671190" y="2341978"/>
            <a:ext cx="178675" cy="160250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B1F7FEC-1A3E-43D1-B089-E153E5DD2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175" y="2539242"/>
            <a:ext cx="1951526" cy="2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DB99C245-688D-4A6A-8464-7FAEDD607927}"/>
              </a:ext>
            </a:extLst>
          </p:cNvPr>
          <p:cNvSpPr txBox="1"/>
          <p:nvPr/>
        </p:nvSpPr>
        <p:spPr>
          <a:xfrm>
            <a:off x="-32529" y="6427113"/>
            <a:ext cx="4882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以下投影片節錄自李弘毅老師的</a:t>
            </a:r>
            <a:r>
              <a:rPr lang="en-US" altLang="zh-TW" sz="1100" dirty="0"/>
              <a:t>Transformer</a:t>
            </a:r>
            <a:r>
              <a:rPr lang="zh-TW" altLang="en-US" sz="1100" dirty="0"/>
              <a:t>講解，若要看更完整的解說可自</a:t>
            </a:r>
            <a:r>
              <a:rPr lang="en-US" altLang="zh-TW" sz="1100" dirty="0"/>
              <a:t>:</a:t>
            </a:r>
            <a:r>
              <a:rPr lang="en-US" altLang="zh-TW" sz="1100" dirty="0">
                <a:hlinkClick r:id="rId2"/>
              </a:rPr>
              <a:t>https://www.youtube.com/watch?v=ugWDIIOHtPA&amp;t=2615s</a:t>
            </a:r>
            <a:endParaRPr lang="zh-TW" altLang="en-US" sz="1100" dirty="0"/>
          </a:p>
        </p:txBody>
      </p:sp>
      <p:sp>
        <p:nvSpPr>
          <p:cNvPr id="108" name="投影片編號版面配置區 3">
            <a:extLst>
              <a:ext uri="{FF2B5EF4-FFF2-40B4-BE49-F238E27FC236}">
                <a16:creationId xmlns:a16="http://schemas.microsoft.com/office/drawing/2014/main" id="{828AD149-6459-47E1-BDD4-5E3F825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2182" y="0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標題 1">
            <a:extLst>
              <a:ext uri="{FF2B5EF4-FFF2-40B4-BE49-F238E27FC236}">
                <a16:creationId xmlns:a16="http://schemas.microsoft.com/office/drawing/2014/main" id="{DA2FC7E7-AB2A-4844-A2F5-B8E23ADB5438}"/>
              </a:ext>
            </a:extLst>
          </p:cNvPr>
          <p:cNvSpPr txBox="1">
            <a:spLocks/>
          </p:cNvSpPr>
          <p:nvPr/>
        </p:nvSpPr>
        <p:spPr bwMode="gray">
          <a:xfrm>
            <a:off x="1049852" y="46166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3" name="圖片 82">
            <a:extLst>
              <a:ext uri="{FF2B5EF4-FFF2-40B4-BE49-F238E27FC236}">
                <a16:creationId xmlns:a16="http://schemas.microsoft.com/office/drawing/2014/main" id="{C419863B-C03C-494B-97E4-A4C224033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55" y="337477"/>
            <a:ext cx="4319694" cy="6022036"/>
          </a:xfrm>
          <a:prstGeom prst="rect">
            <a:avLst/>
          </a:prstGeom>
        </p:spPr>
      </p:pic>
      <p:grpSp>
        <p:nvGrpSpPr>
          <p:cNvPr id="84" name="群組 83">
            <a:extLst>
              <a:ext uri="{FF2B5EF4-FFF2-40B4-BE49-F238E27FC236}">
                <a16:creationId xmlns:a16="http://schemas.microsoft.com/office/drawing/2014/main" id="{A3D2ECE5-F473-463A-99EA-96BCCCEADDA9}"/>
              </a:ext>
            </a:extLst>
          </p:cNvPr>
          <p:cNvGrpSpPr/>
          <p:nvPr/>
        </p:nvGrpSpPr>
        <p:grpSpPr>
          <a:xfrm>
            <a:off x="675390" y="1569768"/>
            <a:ext cx="2713223" cy="3528107"/>
            <a:chOff x="151567" y="633990"/>
            <a:chExt cx="2713223" cy="352810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0AC84C63-85E6-437B-A38B-2B1CCC0DA9DF}"/>
                </a:ext>
              </a:extLst>
            </p:cNvPr>
            <p:cNvSpPr/>
            <p:nvPr/>
          </p:nvSpPr>
          <p:spPr>
            <a:xfrm>
              <a:off x="151567" y="633990"/>
              <a:ext cx="1235862" cy="3528107"/>
            </a:xfrm>
            <a:prstGeom prst="rect">
              <a:avLst/>
            </a:prstGeom>
            <a:solidFill>
              <a:schemeClr val="accent4">
                <a:tint val="64000"/>
                <a:lumMod val="118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2B79687D-47F1-454B-92DA-9152BF5D8512}"/>
                </a:ext>
              </a:extLst>
            </p:cNvPr>
            <p:cNvSpPr/>
            <p:nvPr/>
          </p:nvSpPr>
          <p:spPr>
            <a:xfrm>
              <a:off x="503295" y="641654"/>
              <a:ext cx="2361495" cy="897764"/>
            </a:xfrm>
            <a:prstGeom prst="rect">
              <a:avLst/>
            </a:prstGeom>
            <a:solidFill>
              <a:schemeClr val="accent4">
                <a:tint val="64000"/>
                <a:lumMod val="118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EB561806-1113-44D9-ADF1-89312D78AEA8}"/>
              </a:ext>
            </a:extLst>
          </p:cNvPr>
          <p:cNvCxnSpPr>
            <a:cxnSpLocks/>
          </p:cNvCxnSpPr>
          <p:nvPr/>
        </p:nvCxnSpPr>
        <p:spPr>
          <a:xfrm flipV="1">
            <a:off x="1587938" y="2042294"/>
            <a:ext cx="407421" cy="39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21927F46-6E90-40D5-824C-393916CF09D9}"/>
              </a:ext>
            </a:extLst>
          </p:cNvPr>
          <p:cNvSpPr txBox="1"/>
          <p:nvPr/>
        </p:nvSpPr>
        <p:spPr>
          <a:xfrm rot="5400000">
            <a:off x="1142558" y="3977337"/>
            <a:ext cx="82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pic>
        <p:nvPicPr>
          <p:cNvPr id="90" name="圖片 89">
            <a:extLst>
              <a:ext uri="{FF2B5EF4-FFF2-40B4-BE49-F238E27FC236}">
                <a16:creationId xmlns:a16="http://schemas.microsoft.com/office/drawing/2014/main" id="{3D06627C-6F37-4714-BB0C-73971738C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981" y="3796259"/>
            <a:ext cx="2305477" cy="1890492"/>
          </a:xfrm>
          <a:prstGeom prst="rect">
            <a:avLst/>
          </a:prstGeom>
        </p:spPr>
      </p:pic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FBCE4F99-75A5-4A8F-A3D3-5128825065BB}"/>
              </a:ext>
            </a:extLst>
          </p:cNvPr>
          <p:cNvCxnSpPr>
            <a:cxnSpLocks/>
            <a:endCxn id="90" idx="3"/>
          </p:cNvCxnSpPr>
          <p:nvPr/>
        </p:nvCxnSpPr>
        <p:spPr>
          <a:xfrm flipH="1">
            <a:off x="4344458" y="4317251"/>
            <a:ext cx="880934" cy="424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1A0307DF-8BA9-4373-A9D8-A1515E135720}"/>
              </a:ext>
            </a:extLst>
          </p:cNvPr>
          <p:cNvGrpSpPr/>
          <p:nvPr/>
        </p:nvGrpSpPr>
        <p:grpSpPr>
          <a:xfrm>
            <a:off x="1097520" y="1738340"/>
            <a:ext cx="715161" cy="605814"/>
            <a:chOff x="2411392" y="1296149"/>
            <a:chExt cx="715161" cy="605814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52C9324F-5973-4BBC-9C2F-C20A26711A95}"/>
                </a:ext>
              </a:extLst>
            </p:cNvPr>
            <p:cNvSpPr/>
            <p:nvPr/>
          </p:nvSpPr>
          <p:spPr>
            <a:xfrm>
              <a:off x="2536397" y="129614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字方塊 93">
                  <a:extLst>
                    <a:ext uri="{FF2B5EF4-FFF2-40B4-BE49-F238E27FC236}">
                      <a16:creationId xmlns:a16="http://schemas.microsoft.com/office/drawing/2014/main" id="{E21B9F67-257A-4B9C-94D0-E4329F68B27F}"/>
                    </a:ext>
                  </a:extLst>
                </p:cNvPr>
                <p:cNvSpPr txBox="1"/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87A283EF-D651-432D-973B-FE05EF80D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7A3E53DF-6F61-426B-B405-BC2ABB948650}"/>
              </a:ext>
            </a:extLst>
          </p:cNvPr>
          <p:cNvCxnSpPr/>
          <p:nvPr/>
        </p:nvCxnSpPr>
        <p:spPr>
          <a:xfrm flipV="1">
            <a:off x="1480459" y="4145330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B2441F70-F41B-45A9-98E8-83C82EABA530}"/>
              </a:ext>
            </a:extLst>
          </p:cNvPr>
          <p:cNvCxnSpPr/>
          <p:nvPr/>
        </p:nvCxnSpPr>
        <p:spPr>
          <a:xfrm flipV="1">
            <a:off x="1460582" y="2906810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86573641-742C-457E-AAA9-17974DD4F396}"/>
              </a:ext>
            </a:extLst>
          </p:cNvPr>
          <p:cNvCxnSpPr/>
          <p:nvPr/>
        </p:nvCxnSpPr>
        <p:spPr>
          <a:xfrm flipV="1">
            <a:off x="1450072" y="2354664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0D6DDF0B-6270-460A-B19B-55CC53950E4A}"/>
              </a:ext>
            </a:extLst>
          </p:cNvPr>
          <p:cNvCxnSpPr>
            <a:cxnSpLocks/>
          </p:cNvCxnSpPr>
          <p:nvPr/>
        </p:nvCxnSpPr>
        <p:spPr>
          <a:xfrm flipH="1">
            <a:off x="809844" y="4723854"/>
            <a:ext cx="44052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3EA72913-55C7-43D8-95C3-DDD7AEE6F431}"/>
              </a:ext>
            </a:extLst>
          </p:cNvPr>
          <p:cNvCxnSpPr>
            <a:cxnSpLocks/>
          </p:cNvCxnSpPr>
          <p:nvPr/>
        </p:nvCxnSpPr>
        <p:spPr>
          <a:xfrm flipV="1">
            <a:off x="831949" y="2774422"/>
            <a:ext cx="0" cy="19385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81BED794-683D-4628-90FD-50C28191205B}"/>
              </a:ext>
            </a:extLst>
          </p:cNvPr>
          <p:cNvCxnSpPr>
            <a:cxnSpLocks/>
          </p:cNvCxnSpPr>
          <p:nvPr/>
        </p:nvCxnSpPr>
        <p:spPr>
          <a:xfrm>
            <a:off x="831949" y="2758528"/>
            <a:ext cx="4753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 100">
            <a:extLst>
              <a:ext uri="{FF2B5EF4-FFF2-40B4-BE49-F238E27FC236}">
                <a16:creationId xmlns:a16="http://schemas.microsoft.com/office/drawing/2014/main" id="{A0703486-9980-45C4-94F3-5186A8D774EA}"/>
              </a:ext>
            </a:extLst>
          </p:cNvPr>
          <p:cNvSpPr/>
          <p:nvPr/>
        </p:nvSpPr>
        <p:spPr>
          <a:xfrm>
            <a:off x="1301575" y="2559968"/>
            <a:ext cx="307052" cy="367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5C209298-B004-4A5D-876E-417D2EE86500}"/>
              </a:ext>
            </a:extLst>
          </p:cNvPr>
          <p:cNvSpPr/>
          <p:nvPr/>
        </p:nvSpPr>
        <p:spPr>
          <a:xfrm>
            <a:off x="1228006" y="4410042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9A18F70E-5C2C-4B04-9E89-54D881B89B3E}"/>
                  </a:ext>
                </a:extLst>
              </p:cNvPr>
              <p:cNvSpPr txBox="1"/>
              <p:nvPr/>
            </p:nvSpPr>
            <p:spPr>
              <a:xfrm>
                <a:off x="1103001" y="4497537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9A18F70E-5C2C-4B04-9E89-54D881B89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01" y="4497537"/>
                <a:ext cx="715161" cy="473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7C48F541-C5C5-4224-83DD-3231D8F0B273}"/>
              </a:ext>
            </a:extLst>
          </p:cNvPr>
          <p:cNvGrpSpPr/>
          <p:nvPr/>
        </p:nvGrpSpPr>
        <p:grpSpPr>
          <a:xfrm>
            <a:off x="1097520" y="3197932"/>
            <a:ext cx="715161" cy="605814"/>
            <a:chOff x="2411392" y="1296149"/>
            <a:chExt cx="715161" cy="605814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93E355B9-F398-4053-91FA-E24EB2B1F9C4}"/>
                </a:ext>
              </a:extLst>
            </p:cNvPr>
            <p:cNvSpPr/>
            <p:nvPr/>
          </p:nvSpPr>
          <p:spPr>
            <a:xfrm>
              <a:off x="2536397" y="129614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字方塊 105">
                  <a:extLst>
                    <a:ext uri="{FF2B5EF4-FFF2-40B4-BE49-F238E27FC236}">
                      <a16:creationId xmlns:a16="http://schemas.microsoft.com/office/drawing/2014/main" id="{E5CB280B-CB2E-42FA-BE94-9EFA8299F054}"/>
                    </a:ext>
                  </a:extLst>
                </p:cNvPr>
                <p:cNvSpPr txBox="1"/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A6C1AA1F-8790-46A1-98C6-9F736CDF0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2F11C32C-E0AD-4EDE-9AFF-CF21FB11FB1B}"/>
              </a:ext>
            </a:extLst>
          </p:cNvPr>
          <p:cNvCxnSpPr>
            <a:cxnSpLocks/>
          </p:cNvCxnSpPr>
          <p:nvPr/>
        </p:nvCxnSpPr>
        <p:spPr>
          <a:xfrm>
            <a:off x="7594600" y="3161138"/>
            <a:ext cx="1478460" cy="676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26D1DCD4-FEC0-4C2E-A4C1-F40EF0601B74}"/>
              </a:ext>
            </a:extLst>
          </p:cNvPr>
          <p:cNvCxnSpPr>
            <a:cxnSpLocks/>
            <a:endCxn id="111" idx="0"/>
          </p:cNvCxnSpPr>
          <p:nvPr/>
        </p:nvCxnSpPr>
        <p:spPr>
          <a:xfrm>
            <a:off x="7594600" y="4210050"/>
            <a:ext cx="2334614" cy="1248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54A7E3E7-F5BB-4464-8555-CC5BCF89721B}"/>
              </a:ext>
            </a:extLst>
          </p:cNvPr>
          <p:cNvSpPr txBox="1"/>
          <p:nvPr/>
        </p:nvSpPr>
        <p:spPr>
          <a:xfrm>
            <a:off x="8099324" y="5458183"/>
            <a:ext cx="3659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Masked</a:t>
            </a:r>
            <a:r>
              <a:rPr lang="en-US" altLang="zh-TW" sz="2400" dirty="0"/>
              <a:t>: attend on the generated sequence</a:t>
            </a:r>
            <a:endParaRPr lang="zh-TW" altLang="en-US" sz="2400" dirty="0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921A5BD3-C556-48CE-875E-C26BF9B85F88}"/>
              </a:ext>
            </a:extLst>
          </p:cNvPr>
          <p:cNvSpPr txBox="1"/>
          <p:nvPr/>
        </p:nvSpPr>
        <p:spPr>
          <a:xfrm>
            <a:off x="9073060" y="3666540"/>
            <a:ext cx="274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attend on the input sequence</a:t>
            </a:r>
            <a:endParaRPr lang="zh-TW" altLang="en-US" sz="2400" dirty="0"/>
          </a:p>
        </p:txBody>
      </p: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8CAB3374-BBFF-4CCF-8E08-61FE8054CA16}"/>
              </a:ext>
            </a:extLst>
          </p:cNvPr>
          <p:cNvGrpSpPr/>
          <p:nvPr/>
        </p:nvGrpSpPr>
        <p:grpSpPr>
          <a:xfrm>
            <a:off x="8341592" y="1089022"/>
            <a:ext cx="1223959" cy="1161185"/>
            <a:chOff x="6593605" y="1438824"/>
            <a:chExt cx="1223959" cy="1161185"/>
          </a:xfrm>
        </p:grpSpPr>
        <p:grpSp>
          <p:nvGrpSpPr>
            <p:cNvPr id="115" name="群組 114">
              <a:extLst>
                <a:ext uri="{FF2B5EF4-FFF2-40B4-BE49-F238E27FC236}">
                  <a16:creationId xmlns:a16="http://schemas.microsoft.com/office/drawing/2014/main" id="{49950C79-0DF4-4071-9BBB-399EE3C284F7}"/>
                </a:ext>
              </a:extLst>
            </p:cNvPr>
            <p:cNvGrpSpPr/>
            <p:nvPr/>
          </p:nvGrpSpPr>
          <p:grpSpPr>
            <a:xfrm>
              <a:off x="6593605" y="1438824"/>
              <a:ext cx="254200" cy="1161185"/>
              <a:chOff x="6593605" y="1447760"/>
              <a:chExt cx="254200" cy="1161185"/>
            </a:xfrm>
          </p:grpSpPr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EE5A3B0F-256D-4AC4-8CA9-BF6F3E123F22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5" name="橢圓 144">
                <a:extLst>
                  <a:ext uri="{FF2B5EF4-FFF2-40B4-BE49-F238E27FC236}">
                    <a16:creationId xmlns:a16="http://schemas.microsoft.com/office/drawing/2014/main" id="{34CD6594-2490-41E5-85B4-DCA8B1A69D26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6" name="橢圓 145">
                <a:extLst>
                  <a:ext uri="{FF2B5EF4-FFF2-40B4-BE49-F238E27FC236}">
                    <a16:creationId xmlns:a16="http://schemas.microsoft.com/office/drawing/2014/main" id="{E46E6D35-A177-404E-B21D-065C9B23D7BB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7" name="橢圓 146">
                <a:extLst>
                  <a:ext uri="{FF2B5EF4-FFF2-40B4-BE49-F238E27FC236}">
                    <a16:creationId xmlns:a16="http://schemas.microsoft.com/office/drawing/2014/main" id="{4CD9E791-C8D8-4163-A8D4-69976BFAEC90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8" name="橢圓 147">
                <a:extLst>
                  <a:ext uri="{FF2B5EF4-FFF2-40B4-BE49-F238E27FC236}">
                    <a16:creationId xmlns:a16="http://schemas.microsoft.com/office/drawing/2014/main" id="{E8D09B17-9ADD-44DF-9C36-B606460E096B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6" name="群組 115">
              <a:extLst>
                <a:ext uri="{FF2B5EF4-FFF2-40B4-BE49-F238E27FC236}">
                  <a16:creationId xmlns:a16="http://schemas.microsoft.com/office/drawing/2014/main" id="{2C709961-068C-4643-82F5-3803F2BB49DB}"/>
                </a:ext>
              </a:extLst>
            </p:cNvPr>
            <p:cNvGrpSpPr/>
            <p:nvPr/>
          </p:nvGrpSpPr>
          <p:grpSpPr>
            <a:xfrm>
              <a:off x="6916858" y="1438824"/>
              <a:ext cx="254200" cy="1161185"/>
              <a:chOff x="6593605" y="1447760"/>
              <a:chExt cx="254200" cy="1161185"/>
            </a:xfrm>
          </p:grpSpPr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2CA9C653-359C-4635-9322-2C15E570EBE8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0" name="橢圓 139">
                <a:extLst>
                  <a:ext uri="{FF2B5EF4-FFF2-40B4-BE49-F238E27FC236}">
                    <a16:creationId xmlns:a16="http://schemas.microsoft.com/office/drawing/2014/main" id="{607C4231-234C-4C6B-A474-809A5E74864A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1" name="橢圓 140">
                <a:extLst>
                  <a:ext uri="{FF2B5EF4-FFF2-40B4-BE49-F238E27FC236}">
                    <a16:creationId xmlns:a16="http://schemas.microsoft.com/office/drawing/2014/main" id="{034AD56A-175C-4663-8E19-43C929BB2F8C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2" name="橢圓 141">
                <a:extLst>
                  <a:ext uri="{FF2B5EF4-FFF2-40B4-BE49-F238E27FC236}">
                    <a16:creationId xmlns:a16="http://schemas.microsoft.com/office/drawing/2014/main" id="{ECE03C69-2EB7-478B-9471-A33468942089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3" name="橢圓 142">
                <a:extLst>
                  <a:ext uri="{FF2B5EF4-FFF2-40B4-BE49-F238E27FC236}">
                    <a16:creationId xmlns:a16="http://schemas.microsoft.com/office/drawing/2014/main" id="{58CC93D2-28B2-45EB-A03F-D5B640DA5D41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8" name="群組 117">
              <a:extLst>
                <a:ext uri="{FF2B5EF4-FFF2-40B4-BE49-F238E27FC236}">
                  <a16:creationId xmlns:a16="http://schemas.microsoft.com/office/drawing/2014/main" id="{D460D893-BEB9-49A0-BA53-8F4C2772CD7C}"/>
                </a:ext>
              </a:extLst>
            </p:cNvPr>
            <p:cNvGrpSpPr/>
            <p:nvPr/>
          </p:nvGrpSpPr>
          <p:grpSpPr>
            <a:xfrm>
              <a:off x="7240111" y="1438824"/>
              <a:ext cx="254200" cy="1161185"/>
              <a:chOff x="6593605" y="1447760"/>
              <a:chExt cx="254200" cy="1161185"/>
            </a:xfrm>
          </p:grpSpPr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40035DE8-09D7-46B8-AA66-4DA6BD62E8BB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5" name="橢圓 134">
                <a:extLst>
                  <a:ext uri="{FF2B5EF4-FFF2-40B4-BE49-F238E27FC236}">
                    <a16:creationId xmlns:a16="http://schemas.microsoft.com/office/drawing/2014/main" id="{C8EEB29E-59B2-444A-9E8A-C24325D24447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6" name="橢圓 135">
                <a:extLst>
                  <a:ext uri="{FF2B5EF4-FFF2-40B4-BE49-F238E27FC236}">
                    <a16:creationId xmlns:a16="http://schemas.microsoft.com/office/drawing/2014/main" id="{5B5B269C-556C-4B74-AC7B-21C29F658A55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7" name="橢圓 136">
                <a:extLst>
                  <a:ext uri="{FF2B5EF4-FFF2-40B4-BE49-F238E27FC236}">
                    <a16:creationId xmlns:a16="http://schemas.microsoft.com/office/drawing/2014/main" id="{B3495F22-C3E7-4E5C-BB30-7339AF2F9799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8" name="橢圓 137">
                <a:extLst>
                  <a:ext uri="{FF2B5EF4-FFF2-40B4-BE49-F238E27FC236}">
                    <a16:creationId xmlns:a16="http://schemas.microsoft.com/office/drawing/2014/main" id="{08715FD9-4538-4573-98EA-9ED370CDEAEB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8" name="群組 127">
              <a:extLst>
                <a:ext uri="{FF2B5EF4-FFF2-40B4-BE49-F238E27FC236}">
                  <a16:creationId xmlns:a16="http://schemas.microsoft.com/office/drawing/2014/main" id="{17072DC0-6EFE-47ED-83AB-28FEABD635CF}"/>
                </a:ext>
              </a:extLst>
            </p:cNvPr>
            <p:cNvGrpSpPr/>
            <p:nvPr/>
          </p:nvGrpSpPr>
          <p:grpSpPr>
            <a:xfrm>
              <a:off x="7563364" y="1438824"/>
              <a:ext cx="254200" cy="1161185"/>
              <a:chOff x="6593605" y="1447760"/>
              <a:chExt cx="254200" cy="1161185"/>
            </a:xfrm>
          </p:grpSpPr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7C8F0DC0-687E-4E82-813D-69B8E8A62643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0" name="橢圓 129">
                <a:extLst>
                  <a:ext uri="{FF2B5EF4-FFF2-40B4-BE49-F238E27FC236}">
                    <a16:creationId xmlns:a16="http://schemas.microsoft.com/office/drawing/2014/main" id="{68F51033-51AD-4A21-8E69-FE09BFA5028A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1" name="橢圓 130">
                <a:extLst>
                  <a:ext uri="{FF2B5EF4-FFF2-40B4-BE49-F238E27FC236}">
                    <a16:creationId xmlns:a16="http://schemas.microsoft.com/office/drawing/2014/main" id="{AF895117-087F-4340-9205-EA13E4793755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2" name="橢圓 131">
                <a:extLst>
                  <a:ext uri="{FF2B5EF4-FFF2-40B4-BE49-F238E27FC236}">
                    <a16:creationId xmlns:a16="http://schemas.microsoft.com/office/drawing/2014/main" id="{8F8CAEE3-C2A2-41BE-9E98-47152E0C6EFF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3" name="橢圓 132">
                <a:extLst>
                  <a:ext uri="{FF2B5EF4-FFF2-40B4-BE49-F238E27FC236}">
                    <a16:creationId xmlns:a16="http://schemas.microsoft.com/office/drawing/2014/main" id="{81BEC83B-BE96-472D-BC9E-3302C478975E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9" name="文字方塊 148">
            <a:extLst>
              <a:ext uri="{FF2B5EF4-FFF2-40B4-BE49-F238E27FC236}">
                <a16:creationId xmlns:a16="http://schemas.microsoft.com/office/drawing/2014/main" id="{0959C514-B1C3-462B-8C51-56BD1B4CC1CF}"/>
              </a:ext>
            </a:extLst>
          </p:cNvPr>
          <p:cNvSpPr txBox="1"/>
          <p:nvPr/>
        </p:nvSpPr>
        <p:spPr>
          <a:xfrm>
            <a:off x="7929260" y="422496"/>
            <a:ext cx="197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Size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51C3C7AD-E1B8-4DF0-832D-AA1434F60FCB}"/>
                  </a:ext>
                </a:extLst>
              </p:cNvPr>
              <p:cNvSpPr txBox="1"/>
              <p:nvPr/>
            </p:nvSpPr>
            <p:spPr>
              <a:xfrm>
                <a:off x="9438451" y="2497637"/>
                <a:ext cx="2141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51C3C7AD-E1B8-4DF0-832D-AA1434F60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451" y="2497637"/>
                <a:ext cx="2141004" cy="461665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0F7BFE57-7147-4520-BA03-140A5206D71F}"/>
                  </a:ext>
                </a:extLst>
              </p:cNvPr>
              <p:cNvSpPr txBox="1"/>
              <p:nvPr/>
            </p:nvSpPr>
            <p:spPr>
              <a:xfrm>
                <a:off x="9649316" y="1267794"/>
                <a:ext cx="2457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0F7BFE57-7147-4520-BA03-140A5206D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316" y="1267794"/>
                <a:ext cx="2457102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右大括弧 151">
            <a:extLst>
              <a:ext uri="{FF2B5EF4-FFF2-40B4-BE49-F238E27FC236}">
                <a16:creationId xmlns:a16="http://schemas.microsoft.com/office/drawing/2014/main" id="{4DCE597D-EA93-4F70-84F6-C44CABC5C7C0}"/>
              </a:ext>
            </a:extLst>
          </p:cNvPr>
          <p:cNvSpPr/>
          <p:nvPr/>
        </p:nvSpPr>
        <p:spPr>
          <a:xfrm rot="16200000">
            <a:off x="8839252" y="386254"/>
            <a:ext cx="197439" cy="1215317"/>
          </a:xfrm>
          <a:prstGeom prst="rightBrace">
            <a:avLst>
              <a:gd name="adj1" fmla="val 8000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221AF205-ABCB-413E-B336-A6097B136FB8}"/>
              </a:ext>
            </a:extLst>
          </p:cNvPr>
          <p:cNvSpPr/>
          <p:nvPr/>
        </p:nvSpPr>
        <p:spPr>
          <a:xfrm>
            <a:off x="8252770" y="1366812"/>
            <a:ext cx="1370404" cy="309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2D183DFE-277B-49AD-946B-8A489ED139E3}"/>
              </a:ext>
            </a:extLst>
          </p:cNvPr>
          <p:cNvSpPr/>
          <p:nvPr/>
        </p:nvSpPr>
        <p:spPr>
          <a:xfrm rot="5400000">
            <a:off x="8475494" y="1521593"/>
            <a:ext cx="1282684" cy="309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" name="箭號: 向右 154">
            <a:extLst>
              <a:ext uri="{FF2B5EF4-FFF2-40B4-BE49-F238E27FC236}">
                <a16:creationId xmlns:a16="http://schemas.microsoft.com/office/drawing/2014/main" id="{6ABC36B7-880C-4832-B12F-7F8297A76D0D}"/>
              </a:ext>
            </a:extLst>
          </p:cNvPr>
          <p:cNvSpPr/>
          <p:nvPr/>
        </p:nvSpPr>
        <p:spPr>
          <a:xfrm>
            <a:off x="9678505" y="1424598"/>
            <a:ext cx="224367" cy="227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" name="箭號: 向右 155">
            <a:extLst>
              <a:ext uri="{FF2B5EF4-FFF2-40B4-BE49-F238E27FC236}">
                <a16:creationId xmlns:a16="http://schemas.microsoft.com/office/drawing/2014/main" id="{96E0B283-8E50-4564-BB18-A510429F6BBD}"/>
              </a:ext>
            </a:extLst>
          </p:cNvPr>
          <p:cNvSpPr/>
          <p:nvPr/>
        </p:nvSpPr>
        <p:spPr>
          <a:xfrm rot="5400000">
            <a:off x="8994264" y="2340353"/>
            <a:ext cx="224367" cy="227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9A595CF0-6A69-4936-8002-7516EDFE4695}"/>
              </a:ext>
            </a:extLst>
          </p:cNvPr>
          <p:cNvCxnSpPr>
            <a:cxnSpLocks/>
          </p:cNvCxnSpPr>
          <p:nvPr/>
        </p:nvCxnSpPr>
        <p:spPr>
          <a:xfrm flipH="1" flipV="1">
            <a:off x="2975092" y="2573715"/>
            <a:ext cx="2230757" cy="1123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矩形 161">
            <a:extLst>
              <a:ext uri="{FF2B5EF4-FFF2-40B4-BE49-F238E27FC236}">
                <a16:creationId xmlns:a16="http://schemas.microsoft.com/office/drawing/2014/main" id="{07699498-1683-4F27-A683-939D34C4DD0F}"/>
              </a:ext>
            </a:extLst>
          </p:cNvPr>
          <p:cNvSpPr/>
          <p:nvPr/>
        </p:nvSpPr>
        <p:spPr>
          <a:xfrm>
            <a:off x="1981162" y="1675950"/>
            <a:ext cx="1046226" cy="683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Layer</a:t>
            </a:r>
          </a:p>
          <a:p>
            <a:pPr algn="ctr"/>
            <a:r>
              <a:rPr lang="en-US" altLang="zh-TW" sz="2400" dirty="0"/>
              <a:t>Norm</a:t>
            </a:r>
            <a:endParaRPr lang="zh-TW" altLang="en-US" sz="2400" dirty="0"/>
          </a:p>
        </p:txBody>
      </p:sp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2D066308-7D45-49A7-8FA7-57D4F0F370A8}"/>
              </a:ext>
            </a:extLst>
          </p:cNvPr>
          <p:cNvSpPr txBox="1"/>
          <p:nvPr/>
        </p:nvSpPr>
        <p:spPr>
          <a:xfrm>
            <a:off x="8594351" y="2525181"/>
            <a:ext cx="102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Layer</a:t>
            </a:r>
            <a:endParaRPr lang="zh-TW" altLang="en-US" sz="2400" dirty="0"/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502BF749-F160-4238-8F5C-92197A0594C9}"/>
              </a:ext>
            </a:extLst>
          </p:cNvPr>
          <p:cNvSpPr txBox="1"/>
          <p:nvPr/>
        </p:nvSpPr>
        <p:spPr>
          <a:xfrm>
            <a:off x="9810623" y="962933"/>
            <a:ext cx="181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</a:t>
            </a:r>
            <a:endParaRPr lang="zh-TW" altLang="en-US" sz="2400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40AA695-FB73-473A-A82D-AE45AE3856AE}"/>
              </a:ext>
            </a:extLst>
          </p:cNvPr>
          <p:cNvSpPr/>
          <p:nvPr/>
        </p:nvSpPr>
        <p:spPr>
          <a:xfrm>
            <a:off x="3893798" y="708346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Transformer</a:t>
            </a:r>
            <a:endParaRPr lang="zh-TW" altLang="en-US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01" grpId="0" animBg="1"/>
      <p:bldP spid="102" grpId="0" animBg="1"/>
      <p:bldP spid="103" grpId="0"/>
      <p:bldP spid="111" grpId="0"/>
      <p:bldP spid="112" grpId="0"/>
      <p:bldP spid="149" grpId="0"/>
      <p:bldP spid="150" grpId="0"/>
      <p:bldP spid="151" grpId="0"/>
      <p:bldP spid="152" grpId="0" animBg="1"/>
      <p:bldP spid="153" grpId="0" animBg="1"/>
      <p:bldP spid="154" grpId="0" animBg="1"/>
      <p:bldP spid="155" grpId="0" animBg="1"/>
      <p:bldP spid="156" grpId="0" animBg="1"/>
      <p:bldP spid="162" grpId="0" animBg="1"/>
      <p:bldP spid="163" grpId="0"/>
      <p:bldP spid="1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B050"/>
                </a:solidFill>
              </a:rPr>
              <a:t>Evaluation matrix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A82A20-D7BA-4992-9D51-CA636537B925}"/>
              </a:ext>
            </a:extLst>
          </p:cNvPr>
          <p:cNvSpPr txBox="1"/>
          <p:nvPr/>
        </p:nvSpPr>
        <p:spPr>
          <a:xfrm>
            <a:off x="1562265" y="1966202"/>
            <a:ext cx="73381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KaTeX_Math"/>
              </a:rPr>
              <a:t>BLEU 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inout</a:t>
            </a:r>
            <a:r>
              <a:rPr lang="zh-TW" altLang="en-US" sz="2000" dirty="0" smtClean="0"/>
              <a:t>：</a:t>
            </a:r>
            <a:r>
              <a:rPr lang="zh-TW" altLang="en-US" sz="2000" dirty="0"/>
              <a:t>今天天氣不</a:t>
            </a:r>
            <a:r>
              <a:rPr lang="zh-TW" altLang="en-US" sz="2000" dirty="0" smtClean="0"/>
              <a:t>錯</a:t>
            </a:r>
            <a:endParaRPr lang="en-US" altLang="zh-TW" sz="20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output</a:t>
            </a:r>
            <a:r>
              <a:rPr lang="zh-TW" altLang="en-US" sz="2000" dirty="0" smtClean="0"/>
              <a:t>：</a:t>
            </a:r>
            <a:r>
              <a:rPr lang="en-US" altLang="zh-TW" sz="2000" dirty="0"/>
              <a:t>It is a nice day </a:t>
            </a:r>
            <a:r>
              <a:rPr lang="en-US" altLang="zh-TW" sz="2000" dirty="0" smtClean="0"/>
              <a:t>today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Groung-truth</a:t>
            </a:r>
            <a:r>
              <a:rPr lang="zh-TW" altLang="en-US" sz="2000" dirty="0" smtClean="0"/>
              <a:t>：</a:t>
            </a:r>
            <a:r>
              <a:rPr lang="en-US" altLang="zh-TW" sz="2000" dirty="0"/>
              <a:t>Today is a nice day</a:t>
            </a:r>
          </a:p>
          <a:p>
            <a:pPr>
              <a:lnSpc>
                <a:spcPct val="150000"/>
              </a:lnSpc>
            </a:pPr>
            <a:endParaRPr lang="en-US" altLang="zh-TW" sz="2000" dirty="0">
              <a:latin typeface="KaTeX_Math"/>
            </a:endParaRPr>
          </a:p>
          <a:p>
            <a:endParaRPr lang="en-US" altLang="zh-TW" sz="2400" dirty="0">
              <a:latin typeface="KaTeX_Math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88" y="4456569"/>
            <a:ext cx="2791769" cy="158705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240486" y="5159073"/>
            <a:ext cx="24166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BLEU Score = 5/6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32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B050"/>
                </a:solidFill>
              </a:rPr>
              <a:t>Evaluation matrix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A82A20-D7BA-4992-9D51-CA636537B925}"/>
              </a:ext>
            </a:extLst>
          </p:cNvPr>
          <p:cNvSpPr txBox="1"/>
          <p:nvPr/>
        </p:nvSpPr>
        <p:spPr>
          <a:xfrm>
            <a:off x="1400419" y="1925683"/>
            <a:ext cx="10031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KaTeX_Math"/>
              </a:rPr>
              <a:t>Lexical diversity: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KaTeX_Math"/>
              </a:rPr>
              <a:t>diversity = len(text) / len(set(text))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KaTeX_Math"/>
              </a:rPr>
              <a:t>calculate </a:t>
            </a:r>
            <a:r>
              <a:rPr lang="en-US" altLang="zh-TW" sz="2800" dirty="0">
                <a:latin typeface="KaTeX_Math"/>
              </a:rPr>
              <a:t>the number of distinct n-grams produced on the test </a:t>
            </a:r>
            <a:r>
              <a:rPr lang="en-US" altLang="zh-TW" sz="2800" dirty="0" smtClean="0">
                <a:latin typeface="KaTeX_Math"/>
              </a:rPr>
              <a:t>set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dirty="0">
              <a:latin typeface="KaTeX_Math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KaTeX_Math"/>
              </a:rPr>
              <a:t>Attribute Capturing: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dirty="0">
              <a:latin typeface="KaTeX_Math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180" y="5562802"/>
            <a:ext cx="3598050" cy="9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B3A135-0F86-4696-971C-4078B6EC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53B7CFE-6A39-44D3-8E38-A581918B22F3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8CA2E46-BB7C-4B31-93D0-38303AAE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76" y="2133879"/>
            <a:ext cx="1954655" cy="217045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A582732-967C-493A-93BA-D3F6BBE82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4" t="6579"/>
          <a:stretch/>
        </p:blipFill>
        <p:spPr>
          <a:xfrm>
            <a:off x="1626984" y="4955739"/>
            <a:ext cx="2353630" cy="1611829"/>
          </a:xfrm>
          <a:prstGeom prst="rect">
            <a:avLst/>
          </a:prstGeom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375573B8-DA29-4D53-8BDD-AB1956B1F8B5}"/>
              </a:ext>
            </a:extLst>
          </p:cNvPr>
          <p:cNvSpPr/>
          <p:nvPr/>
        </p:nvSpPr>
        <p:spPr>
          <a:xfrm>
            <a:off x="4340772" y="4337188"/>
            <a:ext cx="2740570" cy="709865"/>
          </a:xfrm>
          <a:prstGeom prst="rightArrow">
            <a:avLst/>
          </a:prstGeom>
          <a:solidFill>
            <a:srgbClr val="A9ECF1"/>
          </a:solidFill>
          <a:ln>
            <a:solidFill>
              <a:srgbClr val="0E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197A726-7B43-4090-91F7-AEDC94105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82" y="3313723"/>
            <a:ext cx="1179787" cy="1023465"/>
          </a:xfrm>
          <a:prstGeom prst="rect">
            <a:avLst/>
          </a:prstGeom>
        </p:spPr>
      </p:pic>
      <p:sp>
        <p:nvSpPr>
          <p:cNvPr id="12" name="想法泡泡: 雲朵 11">
            <a:extLst>
              <a:ext uri="{FF2B5EF4-FFF2-40B4-BE49-F238E27FC236}">
                <a16:creationId xmlns:a16="http://schemas.microsoft.com/office/drawing/2014/main" id="{1F3C2C82-E2FD-43BE-9448-DE69365ADE77}"/>
              </a:ext>
            </a:extLst>
          </p:cNvPr>
          <p:cNvSpPr/>
          <p:nvPr/>
        </p:nvSpPr>
        <p:spPr>
          <a:xfrm>
            <a:off x="6512124" y="1186327"/>
            <a:ext cx="4101666" cy="1933916"/>
          </a:xfrm>
          <a:prstGeom prst="cloudCallout">
            <a:avLst>
              <a:gd name="adj1" fmla="val -65731"/>
              <a:gd name="adj2" fmla="val 66607"/>
            </a:avLst>
          </a:prstGeom>
          <a:solidFill>
            <a:srgbClr val="A9ECF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000" b="1" dirty="0">
                <a:solidFill>
                  <a:srgbClr val="002060"/>
                </a:solidFill>
              </a:rPr>
              <a:t>Tedious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b="1" dirty="0">
                <a:solidFill>
                  <a:srgbClr val="002060"/>
                </a:solidFill>
              </a:rPr>
              <a:t>Time-consuming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投影片編號版面配置區 3">
            <a:extLst>
              <a:ext uri="{FF2B5EF4-FFF2-40B4-BE49-F238E27FC236}">
                <a16:creationId xmlns:a16="http://schemas.microsoft.com/office/drawing/2014/main" id="{8D31EF58-628D-4394-B6C7-0793B96B622D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DC62C2AF-DE1C-44F9-9A91-40BA994C09BB}"/>
              </a:ext>
            </a:extLst>
          </p:cNvPr>
          <p:cNvSpPr/>
          <p:nvPr/>
        </p:nvSpPr>
        <p:spPr>
          <a:xfrm>
            <a:off x="2567316" y="4460097"/>
            <a:ext cx="417622" cy="401085"/>
          </a:xfrm>
          <a:prstGeom prst="plus">
            <a:avLst>
              <a:gd name="adj" fmla="val 39080"/>
            </a:avLst>
          </a:prstGeom>
          <a:solidFill>
            <a:srgbClr val="A9ECF1"/>
          </a:solidFill>
          <a:ln>
            <a:solidFill>
              <a:srgbClr val="0E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CC24B53C-82CC-4943-903F-C57476ABBE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8759" r="18316" b="16252"/>
          <a:stretch/>
        </p:blipFill>
        <p:spPr>
          <a:xfrm>
            <a:off x="8016763" y="3722230"/>
            <a:ext cx="1253362" cy="147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718EAF2-C4FE-4B6F-B3F1-0B5164BF3C56}"/>
              </a:ext>
            </a:extLst>
          </p:cNvPr>
          <p:cNvSpPr/>
          <p:nvPr/>
        </p:nvSpPr>
        <p:spPr>
          <a:xfrm>
            <a:off x="7301133" y="5302341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 Narrow" panose="020B0606020202030204" pitchFamily="34" charset="0"/>
              </a:rPr>
              <a:t>Personalized product description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2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4761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Performance on 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dataset - BLEU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379" y="2151259"/>
            <a:ext cx="8709176" cy="41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5846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Performance on 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dataset –Attr Capture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754" y="3032128"/>
            <a:ext cx="6630435" cy="25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5339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Performance on 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dataset – diversity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721" y="1966202"/>
            <a:ext cx="6532279" cy="45011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2057" y="6008914"/>
            <a:ext cx="6183086" cy="348343"/>
          </a:xfrm>
          <a:prstGeom prst="rect">
            <a:avLst/>
          </a:prstGeom>
          <a:solidFill>
            <a:srgbClr val="B311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0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5339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Performance on 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dataset – diversity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97" y="2894956"/>
            <a:ext cx="7978758" cy="26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6595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Performance on 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dataset –human judgment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18" y="2639683"/>
            <a:ext cx="8741138" cy="28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1325-C1A0-495C-9176-DAA28A668DA3}" type="slidenum">
              <a:rPr lang="en-US" smtClean="0">
                <a:solidFill>
                  <a:prstClr val="black"/>
                </a:solidFill>
              </a:r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CA62-DD0F-4AE4-9F92-94853051ECDE}" type="slidenum">
              <a:rPr lang="en-US" smtClean="0">
                <a:solidFill>
                  <a:prstClr val="black"/>
                </a:solidFill>
              </a:r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Conclusion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765195" y="2125691"/>
            <a:ext cx="11076737" cy="452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chemeClr val="tx1"/>
                </a:solidFill>
                <a:latin typeface="KaTeX_Math"/>
              </a:rPr>
              <a:t>Proposing a novel model based on the </a:t>
            </a:r>
            <a:r>
              <a:rPr lang="en-US" altLang="zh-TW" sz="2800" b="1" dirty="0">
                <a:solidFill>
                  <a:schemeClr val="tx1"/>
                </a:solidFill>
                <a:latin typeface="KaTeX_Math"/>
              </a:rPr>
              <a:t>Transformer framework </a:t>
            </a:r>
            <a:r>
              <a:rPr lang="en-US" altLang="zh-TW" sz="2800" dirty="0">
                <a:solidFill>
                  <a:schemeClr val="tx1"/>
                </a:solidFill>
                <a:latin typeface="KaTeX_Math"/>
              </a:rPr>
              <a:t>which </a:t>
            </a:r>
            <a:r>
              <a:rPr lang="en-US" altLang="zh-TW" sz="2800" dirty="0" smtClean="0">
                <a:solidFill>
                  <a:schemeClr val="tx1"/>
                </a:solidFill>
                <a:latin typeface="KaTeX_Math"/>
              </a:rPr>
              <a:t>including </a:t>
            </a:r>
            <a:r>
              <a:rPr lang="en-US" altLang="zh-TW" sz="2800" b="1" dirty="0">
                <a:solidFill>
                  <a:schemeClr val="tx1"/>
                </a:solidFill>
                <a:latin typeface="KaTeX_Math"/>
              </a:rPr>
              <a:t>product aspects</a:t>
            </a:r>
            <a:r>
              <a:rPr lang="en-US" altLang="zh-TW" sz="2800" dirty="0">
                <a:solidFill>
                  <a:schemeClr val="tx1"/>
                </a:solidFill>
                <a:latin typeface="KaTeX_Math"/>
              </a:rPr>
              <a:t>, </a:t>
            </a:r>
            <a:r>
              <a:rPr lang="en-US" altLang="zh-TW" sz="2800" b="1" dirty="0">
                <a:solidFill>
                  <a:schemeClr val="tx1"/>
                </a:solidFill>
                <a:latin typeface="KaTeX_Math"/>
              </a:rPr>
              <a:t>user categories</a:t>
            </a:r>
            <a:r>
              <a:rPr lang="en-US" altLang="zh-TW" sz="2800" dirty="0">
                <a:solidFill>
                  <a:schemeClr val="tx1"/>
                </a:solidFill>
                <a:latin typeface="KaTeX_Math"/>
              </a:rPr>
              <a:t>, as well as the </a:t>
            </a:r>
            <a:r>
              <a:rPr lang="en-US" altLang="zh-TW" sz="2800" b="1" dirty="0">
                <a:solidFill>
                  <a:schemeClr val="tx1"/>
                </a:solidFill>
                <a:latin typeface="KaTeX_Math"/>
              </a:rPr>
              <a:t>knowledge base</a:t>
            </a:r>
            <a:r>
              <a:rPr lang="en-US" altLang="zh-TW" sz="2800" dirty="0">
                <a:solidFill>
                  <a:schemeClr val="tx1"/>
                </a:solidFill>
                <a:latin typeface="KaTeX_Math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KaTeX_Math"/>
              </a:rPr>
              <a:t>The experiments </a:t>
            </a:r>
            <a:r>
              <a:rPr lang="en-US" altLang="zh-TW" sz="2800" dirty="0">
                <a:solidFill>
                  <a:schemeClr val="tx1"/>
                </a:solidFill>
                <a:latin typeface="KaTeX_Math"/>
              </a:rPr>
              <a:t>show that </a:t>
            </a:r>
            <a:r>
              <a:rPr lang="en-US" altLang="zh-TW" sz="2800" dirty="0" smtClean="0">
                <a:solidFill>
                  <a:schemeClr val="tx1"/>
                </a:solidFill>
                <a:latin typeface="KaTeX_Math"/>
              </a:rPr>
              <a:t>this </a:t>
            </a:r>
            <a:r>
              <a:rPr lang="en-US" altLang="zh-TW" sz="2800" dirty="0">
                <a:solidFill>
                  <a:schemeClr val="tx1"/>
                </a:solidFill>
                <a:latin typeface="KaTeX_Math"/>
              </a:rPr>
              <a:t>method outperforms the baseline models through a series of evaluations, including </a:t>
            </a:r>
            <a:r>
              <a:rPr lang="en-US" altLang="zh-TW" sz="2800" b="1" dirty="0">
                <a:solidFill>
                  <a:schemeClr val="tx1"/>
                </a:solidFill>
                <a:latin typeface="KaTeX_Math"/>
              </a:rPr>
              <a:t>automatic evaluation</a:t>
            </a:r>
            <a:r>
              <a:rPr lang="en-US" altLang="zh-TW" sz="2800" dirty="0">
                <a:solidFill>
                  <a:schemeClr val="tx1"/>
                </a:solidFill>
                <a:latin typeface="KaTeX_Math"/>
              </a:rPr>
              <a:t> and </a:t>
            </a:r>
            <a:r>
              <a:rPr lang="en-US" altLang="zh-TW" sz="2800" b="1" dirty="0">
                <a:solidFill>
                  <a:schemeClr val="tx1"/>
                </a:solidFill>
                <a:latin typeface="KaTeX_Math"/>
              </a:rPr>
              <a:t>human evaluation. </a:t>
            </a:r>
          </a:p>
        </p:txBody>
      </p:sp>
    </p:spTree>
    <p:extLst>
      <p:ext uri="{BB962C8B-B14F-4D97-AF65-F5344CB8AC3E}">
        <p14:creationId xmlns:p14="http://schemas.microsoft.com/office/powerpoint/2010/main" val="11042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E682E7-4E39-4A18-BBE0-814DEC5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0A40C33-2823-4128-A7C1-F071F082BFC0}"/>
              </a:ext>
            </a:extLst>
          </p:cNvPr>
          <p:cNvSpPr txBox="1"/>
          <p:nvPr/>
        </p:nvSpPr>
        <p:spPr>
          <a:xfrm>
            <a:off x="990940" y="1929196"/>
            <a:ext cx="10633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Arial Narrow" panose="020B0606020202030204" pitchFamily="34" charset="0"/>
              </a:rPr>
              <a:t>Knowledge Based Personalized product description generation </a:t>
            </a:r>
            <a:r>
              <a:rPr lang="en-US" altLang="zh-TW" sz="3200" dirty="0" smtClean="0">
                <a:latin typeface="Arial Narrow" panose="020B0606020202030204" pitchFamily="34" charset="0"/>
              </a:rPr>
              <a:t>model</a:t>
            </a:r>
            <a:endParaRPr lang="zh-TW" altLang="en-US" sz="3200" dirty="0">
              <a:latin typeface="Arial Narrow" panose="020B0606020202030204" pitchFamily="34" charset="0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29AB1441-1885-45D3-8E61-88F63DC23D20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E74CEE6-CFD7-470E-9769-7BF46540F11B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2115005-0B51-47D1-8BD5-521F1D0F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1" y="3033122"/>
            <a:ext cx="1783975" cy="198093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002E8C1-5DA9-491B-8E48-8F2F4102E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4" t="6579"/>
          <a:stretch/>
        </p:blipFill>
        <p:spPr>
          <a:xfrm>
            <a:off x="1435460" y="5047053"/>
            <a:ext cx="2274222" cy="155744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969D11F-0C0A-4228-B083-1EBD89BDB5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8759" r="18316" b="16252"/>
          <a:stretch/>
        </p:blipFill>
        <p:spPr>
          <a:xfrm>
            <a:off x="8759058" y="4156265"/>
            <a:ext cx="1253362" cy="147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9A617E0-26CD-4BAE-B82D-7421E4933F06}"/>
              </a:ext>
            </a:extLst>
          </p:cNvPr>
          <p:cNvSpPr/>
          <p:nvPr/>
        </p:nvSpPr>
        <p:spPr>
          <a:xfrm>
            <a:off x="7917228" y="5631998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 Narrow" panose="020B0606020202030204" pitchFamily="34" charset="0"/>
              </a:rPr>
              <a:t>Personalized product description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CE7991D-4F04-44F8-BF54-4017F3C01E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r="13172"/>
          <a:stretch/>
        </p:blipFill>
        <p:spPr>
          <a:xfrm>
            <a:off x="4190795" y="3806989"/>
            <a:ext cx="3405353" cy="243232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E3D75E9-7C07-466F-BD7D-0FBBDF526B4F}"/>
              </a:ext>
            </a:extLst>
          </p:cNvPr>
          <p:cNvSpPr/>
          <p:nvPr/>
        </p:nvSpPr>
        <p:spPr>
          <a:xfrm>
            <a:off x="5980386" y="3586594"/>
            <a:ext cx="2900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b="1" dirty="0">
                <a:solidFill>
                  <a:srgbClr val="002060"/>
                </a:solidFill>
              </a:rPr>
              <a:t>Tedious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>
                <a:solidFill>
                  <a:srgbClr val="002060"/>
                </a:solidFill>
              </a:rPr>
              <a:t>Time-consuming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F7438596-0D59-402D-90D4-043A61CC0CB5}"/>
              </a:ext>
            </a:extLst>
          </p:cNvPr>
          <p:cNvSpPr/>
          <p:nvPr/>
        </p:nvSpPr>
        <p:spPr>
          <a:xfrm>
            <a:off x="4354659" y="5047053"/>
            <a:ext cx="2740570" cy="709865"/>
          </a:xfrm>
          <a:prstGeom prst="rightArrow">
            <a:avLst/>
          </a:prstGeom>
          <a:solidFill>
            <a:srgbClr val="A9ECF1"/>
          </a:solidFill>
          <a:ln>
            <a:solidFill>
              <a:srgbClr val="0E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F2D2A351-4C4A-4664-AC14-918106D444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69" y="4023588"/>
            <a:ext cx="1179787" cy="1023465"/>
          </a:xfrm>
          <a:prstGeom prst="rect">
            <a:avLst/>
          </a:prstGeom>
        </p:spPr>
      </p:pic>
      <p:sp>
        <p:nvSpPr>
          <p:cNvPr id="2" name="十字形 1"/>
          <p:cNvSpPr/>
          <p:nvPr/>
        </p:nvSpPr>
        <p:spPr>
          <a:xfrm rot="18926953">
            <a:off x="6744405" y="3462319"/>
            <a:ext cx="968829" cy="978419"/>
          </a:xfrm>
          <a:prstGeom prst="plus">
            <a:avLst>
              <a:gd name="adj" fmla="val 391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4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E682E7-4E39-4A18-BBE0-814DEC5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29AB1441-1885-45D3-8E61-88F63DC23D20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E74CEE6-CFD7-470E-9769-7BF46540F11B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1E2FA44-B089-4813-B0C5-E1D42EC85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24" y="1796669"/>
            <a:ext cx="10390555" cy="47261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45972" y="1850171"/>
            <a:ext cx="3886200" cy="160060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62942" y="3450771"/>
            <a:ext cx="4169229" cy="160060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145972" y="4986813"/>
            <a:ext cx="4517571" cy="160060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879493" y="2431022"/>
            <a:ext cx="3886200" cy="160060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032170" y="4031621"/>
            <a:ext cx="4261061" cy="2491233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5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Problem Formulation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73F9B37-F0AB-4009-B75B-BFAFA0E4E7DD}"/>
              </a:ext>
            </a:extLst>
          </p:cNvPr>
          <p:cNvSpPr/>
          <p:nvPr/>
        </p:nvSpPr>
        <p:spPr>
          <a:xfrm>
            <a:off x="1063629" y="1885164"/>
            <a:ext cx="102296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LinLibertineT"/>
              </a:rPr>
              <a:t>Attribute  </a:t>
            </a:r>
            <a:r>
              <a:rPr lang="en-US" altLang="zh-TW" sz="2400" dirty="0">
                <a:latin typeface="Lucida Calligraphy" panose="03010101010101010101" pitchFamily="66" charset="0"/>
              </a:rPr>
              <a:t>A </a:t>
            </a:r>
            <a:r>
              <a:rPr lang="en-US" altLang="zh-TW" sz="2400" dirty="0">
                <a:latin typeface="LinLibertineTI"/>
              </a:rPr>
              <a:t>  define</a:t>
            </a:r>
            <a:r>
              <a:rPr lang="zh-TW" altLang="en-US" sz="2400" dirty="0">
                <a:latin typeface="LinLibertineTI"/>
              </a:rPr>
              <a:t> </a:t>
            </a:r>
            <a:r>
              <a:rPr lang="en-US" altLang="zh-TW" sz="2400" dirty="0" smtClean="0">
                <a:latin typeface="LinLibertineTI"/>
              </a:rPr>
              <a:t>(from discription): </a:t>
            </a:r>
            <a:r>
              <a:rPr lang="en-US" altLang="zh-TW" sz="2000" dirty="0"/>
              <a:t>There are </a:t>
            </a:r>
            <a:r>
              <a:rPr lang="en-US" altLang="zh-TW" sz="2400" dirty="0">
                <a:latin typeface="Lucida Calligraphy" panose="03010101010101010101" pitchFamily="66" charset="0"/>
              </a:rPr>
              <a:t>l</a:t>
            </a:r>
            <a:r>
              <a:rPr lang="en-US" altLang="zh-TW" sz="2000" dirty="0"/>
              <a:t>  attribute sets </a:t>
            </a:r>
            <a:r>
              <a:rPr lang="en-US" altLang="zh-TW" sz="2400" dirty="0">
                <a:latin typeface="Lucida Calligraphy" panose="03010101010101010101" pitchFamily="66" charset="0"/>
              </a:rPr>
              <a:t>A1</a:t>
            </a:r>
            <a:r>
              <a:rPr lang="en-US" altLang="zh-TW" sz="2000" dirty="0"/>
              <a:t>, . . . ,</a:t>
            </a:r>
            <a:r>
              <a:rPr lang="en-US" altLang="zh-TW" sz="2400" dirty="0">
                <a:latin typeface="Lucida Calligraphy" panose="03010101010101010101" pitchFamily="66" charset="0"/>
              </a:rPr>
              <a:t>Al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Lucida Calligraphy" panose="03010101010101010101" pitchFamily="66" charset="0"/>
              </a:rPr>
              <a:t>A1 </a:t>
            </a:r>
            <a:r>
              <a:rPr lang="en-US" altLang="zh-TW" sz="2400" dirty="0">
                <a:latin typeface="LinLibertineT"/>
              </a:rPr>
              <a:t>: </a:t>
            </a:r>
            <a:r>
              <a:rPr lang="en-US" altLang="zh-TW" sz="2400" dirty="0" smtClean="0">
                <a:latin typeface="LinLibertineT"/>
              </a:rPr>
              <a:t>aspects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latin typeface="LinLibertineT"/>
              </a:rPr>
              <a:t>by semantic similarity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latin typeface="+mj-lt"/>
              </a:rPr>
              <a:t>|</a:t>
            </a:r>
            <a:r>
              <a:rPr lang="en-US" altLang="zh-TW" sz="2400" dirty="0" smtClean="0">
                <a:latin typeface="Lucida Calligraphy" panose="03010101010101010101" pitchFamily="66" charset="0"/>
              </a:rPr>
              <a:t>A1</a:t>
            </a:r>
            <a:r>
              <a:rPr lang="en-US" altLang="zh-TW" sz="2400" dirty="0" smtClean="0">
                <a:latin typeface="+mj-lt"/>
              </a:rPr>
              <a:t>| </a:t>
            </a:r>
            <a:r>
              <a:rPr lang="en-US" altLang="zh-TW" sz="2400" dirty="0">
                <a:latin typeface="LinLibertineT"/>
              </a:rPr>
              <a:t>= 3 </a:t>
            </a:r>
            <a:r>
              <a:rPr lang="en-US" altLang="zh-TW" sz="2400" dirty="0" smtClean="0">
                <a:latin typeface="LinLibertineT"/>
              </a:rPr>
              <a:t>, ( Appearance , Texture , Function)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LinLibertine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Lucida Calligraphy" panose="03010101010101010101" pitchFamily="66" charset="0"/>
              </a:rPr>
              <a:t>A2 </a:t>
            </a:r>
            <a:r>
              <a:rPr lang="en-US" altLang="zh-TW" sz="2400" dirty="0">
                <a:latin typeface="LinLibertineT"/>
              </a:rPr>
              <a:t>: user </a:t>
            </a:r>
            <a:r>
              <a:rPr lang="en-US" altLang="zh-TW" sz="2400" dirty="0" smtClean="0">
                <a:latin typeface="LinLibertineT"/>
              </a:rPr>
              <a:t>categories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latin typeface="LinLibertineT"/>
              </a:rPr>
              <a:t>Train a CNN model on dataset </a:t>
            </a:r>
            <a:r>
              <a:rPr lang="en-US" altLang="zh-TW" sz="2400" dirty="0" smtClean="0">
                <a:latin typeface="Lucida Calligraphy" panose="03010101010101010101" pitchFamily="66" charset="0"/>
              </a:rPr>
              <a:t>Z </a:t>
            </a:r>
            <a:r>
              <a:rPr lang="en-US" altLang="zh-TW" sz="2400" dirty="0">
                <a:latin typeface="LinLibertineT"/>
              </a:rPr>
              <a:t>, </a:t>
            </a:r>
            <a:r>
              <a:rPr lang="en-US" altLang="zh-TW" sz="2400" dirty="0" smtClean="0">
                <a:latin typeface="LinLibertineT"/>
              </a:rPr>
              <a:t>use it to label.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/>
              <a:t>|</a:t>
            </a:r>
            <a:r>
              <a:rPr lang="en-US" altLang="zh-TW" sz="2400" dirty="0" smtClean="0">
                <a:latin typeface="Lucida Calligraphy" panose="03010101010101010101" pitchFamily="66" charset="0"/>
              </a:rPr>
              <a:t>A2</a:t>
            </a:r>
            <a:r>
              <a:rPr lang="en-US" altLang="zh-TW" sz="2400" dirty="0" smtClean="0"/>
              <a:t>| </a:t>
            </a:r>
            <a:r>
              <a:rPr lang="en-US" altLang="zh-TW" sz="2400" dirty="0">
                <a:latin typeface="LinLibertineT"/>
              </a:rPr>
              <a:t>= </a:t>
            </a:r>
            <a:r>
              <a:rPr lang="en-US" altLang="zh-TW" sz="2400" dirty="0" smtClean="0">
                <a:latin typeface="LinLibertineT"/>
              </a:rPr>
              <a:t>24 </a:t>
            </a:r>
            <a:r>
              <a:rPr lang="en-US" altLang="zh-TW" sz="2400" dirty="0">
                <a:latin typeface="LinLibertineT"/>
              </a:rPr>
              <a:t>, </a:t>
            </a:r>
            <a:r>
              <a:rPr lang="en-US" altLang="zh-TW" sz="2400" dirty="0" smtClean="0">
                <a:latin typeface="LinLibertineT"/>
              </a:rPr>
              <a:t>(fational girl, housewife….)</a:t>
            </a:r>
            <a:endParaRPr lang="en-US" altLang="zh-TW" sz="2400" dirty="0">
              <a:latin typeface="LinLibertine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339" y="2484262"/>
            <a:ext cx="3081493" cy="19263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184" y="4655287"/>
            <a:ext cx="2951236" cy="18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Problem Formulation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E36AC15-3223-4BC2-99D2-6726B21DAE3D}"/>
              </a:ext>
            </a:extLst>
          </p:cNvPr>
          <p:cNvSpPr/>
          <p:nvPr/>
        </p:nvSpPr>
        <p:spPr>
          <a:xfrm>
            <a:off x="1461653" y="2499745"/>
            <a:ext cx="9652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LinLibertineT"/>
              </a:rPr>
              <a:t>Knowledge  </a:t>
            </a:r>
            <a:r>
              <a:rPr lang="en-US" altLang="zh-TW" sz="2400" dirty="0">
                <a:latin typeface="Lucida Calligraphy" panose="03010101010101010101" pitchFamily="66" charset="0"/>
              </a:rPr>
              <a:t>W </a:t>
            </a:r>
            <a:r>
              <a:rPr lang="en-US" altLang="zh-TW" sz="2400" dirty="0">
                <a:latin typeface="LinLibertineTI"/>
              </a:rPr>
              <a:t>  define</a:t>
            </a:r>
            <a:r>
              <a:rPr lang="zh-TW" altLang="en-US" sz="2400" dirty="0">
                <a:latin typeface="LinLibertineTI"/>
              </a:rPr>
              <a:t> </a:t>
            </a:r>
            <a:r>
              <a:rPr lang="en-US" altLang="zh-TW" sz="2400" dirty="0">
                <a:latin typeface="LinLibertineTI"/>
              </a:rPr>
              <a:t>: </a:t>
            </a:r>
            <a:r>
              <a:rPr lang="en-US" altLang="zh-TW" sz="2000" dirty="0"/>
              <a:t>sequence of words</a:t>
            </a:r>
            <a:r>
              <a:rPr lang="en-US" altLang="zh-TW" dirty="0"/>
              <a:t> </a:t>
            </a:r>
            <a:r>
              <a:rPr lang="en-US" altLang="zh-TW" dirty="0">
                <a:latin typeface="Lucida Calligraphy" panose="03010101010101010101" pitchFamily="66" charset="0"/>
              </a:rPr>
              <a:t>w</a:t>
            </a:r>
            <a:r>
              <a:rPr lang="en-US" altLang="zh-TW" dirty="0"/>
              <a:t> = (</a:t>
            </a:r>
            <a:r>
              <a:rPr lang="en-US" altLang="zh-TW" dirty="0">
                <a:latin typeface="Lucida Calligraphy" panose="03010101010101010101" pitchFamily="66" charset="0"/>
              </a:rPr>
              <a:t>w1</a:t>
            </a:r>
            <a:r>
              <a:rPr lang="en-US" altLang="zh-TW" dirty="0"/>
              <a:t> , </a:t>
            </a:r>
            <a:r>
              <a:rPr lang="en-US" altLang="zh-TW" dirty="0">
                <a:latin typeface="Lucida Calligraphy" panose="03010101010101010101" pitchFamily="66" charset="0"/>
              </a:rPr>
              <a:t>w2</a:t>
            </a:r>
            <a:r>
              <a:rPr lang="en-US" altLang="zh-TW" dirty="0"/>
              <a:t> , ……, </a:t>
            </a:r>
            <a:r>
              <a:rPr lang="en-US" altLang="zh-TW" dirty="0" smtClean="0">
                <a:latin typeface="Lucida Calligraphy" panose="03010101010101010101" pitchFamily="66" charset="0"/>
              </a:rPr>
              <a:t>wn</a:t>
            </a:r>
            <a:r>
              <a:rPr lang="en-US" altLang="zh-TW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|</a:t>
            </a:r>
            <a:r>
              <a:rPr lang="en-US" altLang="zh-TW" sz="2400" dirty="0" smtClean="0">
                <a:latin typeface="Lucida Calligraphy" panose="03010101010101010101" pitchFamily="66" charset="0"/>
              </a:rPr>
              <a:t>W</a:t>
            </a:r>
            <a:r>
              <a:rPr lang="en-US" altLang="zh-TW" sz="2400" dirty="0" smtClean="0"/>
              <a:t>| </a:t>
            </a:r>
            <a:r>
              <a:rPr lang="en-US" altLang="zh-TW" sz="2400" dirty="0">
                <a:latin typeface="LinLibertineT"/>
              </a:rPr>
              <a:t>= </a:t>
            </a:r>
            <a:r>
              <a:rPr lang="en-US" altLang="zh-TW" sz="2400" dirty="0" smtClean="0">
                <a:latin typeface="LinLibertineT"/>
              </a:rPr>
              <a:t>5 </a:t>
            </a:r>
            <a:r>
              <a:rPr lang="en-US" altLang="zh-TW" sz="2400" dirty="0">
                <a:latin typeface="LinLibertineT"/>
              </a:rPr>
              <a:t>, </a:t>
            </a:r>
            <a:r>
              <a:rPr lang="en-US" altLang="zh-TW" sz="2400" dirty="0" smtClean="0">
                <a:latin typeface="LinLibertineT"/>
              </a:rPr>
              <a:t>randomly chosen from knowledge set </a:t>
            </a:r>
            <a:r>
              <a:rPr lang="en-US" altLang="zh-TW" sz="2400" dirty="0">
                <a:latin typeface="LinLibertineT"/>
              </a:rPr>
              <a:t>(w1,w2…wj)</a:t>
            </a:r>
            <a:endParaRPr lang="zh-TW" altLang="en-US" sz="2400" dirty="0">
              <a:latin typeface="LinLibertineT"/>
            </a:endParaRPr>
          </a:p>
          <a:p>
            <a:pPr lvl="1">
              <a:lnSpc>
                <a:spcPct val="150000"/>
              </a:lnSpc>
            </a:pPr>
            <a:endParaRPr lang="en-US" altLang="zh-TW" sz="2400" dirty="0">
              <a:latin typeface="LinLibertineT"/>
            </a:endParaRPr>
          </a:p>
          <a:p>
            <a:pPr lvl="1">
              <a:lnSpc>
                <a:spcPct val="150000"/>
              </a:lnSpc>
            </a:pPr>
            <a:endParaRPr lang="en-US" altLang="zh-TW" sz="2400" dirty="0">
              <a:latin typeface="LinLibertine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49234" y="3376908"/>
            <a:ext cx="2188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LinLibertineT"/>
              </a:rPr>
              <a:t>Title </a:t>
            </a:r>
            <a:r>
              <a:rPr lang="en-US" altLang="zh-TW" sz="2400" dirty="0" smtClean="0">
                <a:latin typeface="LinLibertineT"/>
              </a:rPr>
              <a:t>Sequence</a:t>
            </a:r>
          </a:p>
          <a:p>
            <a:r>
              <a:rPr lang="en-US" altLang="zh-TW" sz="2400" dirty="0" smtClean="0">
                <a:latin typeface="LinLibertineT"/>
              </a:rPr>
              <a:t>(t1,t2…tn)</a:t>
            </a:r>
            <a:endParaRPr lang="zh-TW" altLang="en-US" sz="2400" dirty="0">
              <a:latin typeface="LinLibertineT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3955882" y="3792406"/>
            <a:ext cx="113236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088243" y="3400361"/>
            <a:ext cx="2188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LinLibertineT"/>
              </a:rPr>
              <a:t>Entity set</a:t>
            </a:r>
          </a:p>
          <a:p>
            <a:r>
              <a:rPr lang="en-US" altLang="zh-TW" sz="2400" dirty="0" smtClean="0">
                <a:latin typeface="LinLibertineT"/>
              </a:rPr>
              <a:t>(v1,v2…vm)</a:t>
            </a:r>
            <a:endParaRPr lang="zh-TW" altLang="en-US" sz="2400" dirty="0">
              <a:latin typeface="LinLibertineT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232321" y="3341192"/>
            <a:ext cx="2188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LinLibertineT"/>
              </a:rPr>
              <a:t>knowledge set</a:t>
            </a:r>
          </a:p>
          <a:p>
            <a:r>
              <a:rPr lang="en-US" altLang="zh-TW" sz="2400" dirty="0" smtClean="0">
                <a:latin typeface="LinLibertineT"/>
              </a:rPr>
              <a:t>(w1,w2…wj)</a:t>
            </a:r>
            <a:endParaRPr lang="zh-TW" altLang="en-US" sz="2400" dirty="0">
              <a:latin typeface="LinLibertineT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982" y="3352831"/>
            <a:ext cx="1125999" cy="744553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 flipV="1">
            <a:off x="6746089" y="3792406"/>
            <a:ext cx="148623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54024" y="1175299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Model overview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22D373-373C-4889-8D6F-CD3CDA8D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690" y="1984847"/>
            <a:ext cx="5344875" cy="412691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BA9046E-C2D3-4F01-965C-718EFEEE787E}"/>
              </a:ext>
            </a:extLst>
          </p:cNvPr>
          <p:cNvSpPr txBox="1"/>
          <p:nvPr/>
        </p:nvSpPr>
        <p:spPr>
          <a:xfrm>
            <a:off x="8807669" y="1984847"/>
            <a:ext cx="2564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/>
              <a:t>w</a:t>
            </a:r>
            <a:r>
              <a:rPr lang="en-US" altLang="zh-TW" sz="2000" dirty="0"/>
              <a:t> : knowledge</a:t>
            </a:r>
          </a:p>
          <a:p>
            <a:r>
              <a:rPr lang="en-US" altLang="zh-TW" sz="2000" b="1" i="1" dirty="0"/>
              <a:t>x </a:t>
            </a:r>
            <a:r>
              <a:rPr lang="en-US" altLang="zh-TW" sz="2000" dirty="0"/>
              <a:t> : title</a:t>
            </a:r>
          </a:p>
          <a:p>
            <a:r>
              <a:rPr lang="en-US" altLang="zh-TW" sz="2000" b="1" i="1" dirty="0"/>
              <a:t>a</a:t>
            </a:r>
            <a:r>
              <a:rPr lang="zh-TW" altLang="en-US" sz="2000" dirty="0"/>
              <a:t> </a:t>
            </a:r>
            <a:r>
              <a:rPr lang="en-US" altLang="zh-TW" sz="2000" dirty="0"/>
              <a:t>: attribute</a:t>
            </a:r>
          </a:p>
        </p:txBody>
      </p:sp>
    </p:spTree>
    <p:extLst>
      <p:ext uri="{BB962C8B-B14F-4D97-AF65-F5344CB8AC3E}">
        <p14:creationId xmlns:p14="http://schemas.microsoft.com/office/powerpoint/2010/main" val="21476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10514</TotalTime>
  <Words>1306</Words>
  <Application>Microsoft Office PowerPoint</Application>
  <PresentationFormat>寬螢幕</PresentationFormat>
  <Paragraphs>508</Paragraphs>
  <Slides>36</Slides>
  <Notes>17</Notes>
  <HiddenSlides>1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52" baseType="lpstr">
      <vt:lpstr>KaTeX_Main</vt:lpstr>
      <vt:lpstr>KaTeX_Math</vt:lpstr>
      <vt:lpstr>LinLibertineT</vt:lpstr>
      <vt:lpstr>LinLibertineTI</vt:lpstr>
      <vt:lpstr>微軟正黑體</vt:lpstr>
      <vt:lpstr>新細明體</vt:lpstr>
      <vt:lpstr>Arial</vt:lpstr>
      <vt:lpstr>Arial Black</vt:lpstr>
      <vt:lpstr>Arial Narrow</vt:lpstr>
      <vt:lpstr>Calibri</vt:lpstr>
      <vt:lpstr>Cambria Math</vt:lpstr>
      <vt:lpstr>Century Gothic</vt:lpstr>
      <vt:lpstr>Lucida Calligraphy</vt:lpstr>
      <vt:lpstr>Wingdings</vt:lpstr>
      <vt:lpstr>Wingdings 3</vt:lpstr>
      <vt:lpstr>離子會議室</vt:lpstr>
      <vt:lpstr>PowerPoint 簡報</vt:lpstr>
      <vt:lpstr>Outline</vt:lpstr>
      <vt:lpstr>PowerPoint 簡報</vt:lpstr>
      <vt:lpstr>PowerPoint 簡報</vt:lpstr>
      <vt:lpstr>PowerPoint 簡報</vt:lpstr>
      <vt:lpstr>Outline</vt:lpstr>
      <vt:lpstr>Method</vt:lpstr>
      <vt:lpstr>Method</vt:lpstr>
      <vt:lpstr>Method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Method</vt:lpstr>
      <vt:lpstr>Method</vt:lpstr>
      <vt:lpstr>Method</vt:lpstr>
      <vt:lpstr>PowerPoint 簡報</vt:lpstr>
      <vt:lpstr>PowerPoint 簡報</vt:lpstr>
      <vt:lpstr>Outline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盛貫宇</dc:creator>
  <cp:keywords>0325</cp:keywords>
  <cp:lastModifiedBy>貫宇 盛</cp:lastModifiedBy>
  <cp:revision>565</cp:revision>
  <dcterms:created xsi:type="dcterms:W3CDTF">2018-11-14T08:12:39Z</dcterms:created>
  <dcterms:modified xsi:type="dcterms:W3CDTF">2020-09-15T07:28:46Z</dcterms:modified>
</cp:coreProperties>
</file>